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9.jpg" ContentType="image/pn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8" r:id="rId2"/>
    <p:sldId id="259" r:id="rId3"/>
    <p:sldId id="260" r:id="rId4"/>
    <p:sldId id="261" r:id="rId5"/>
    <p:sldId id="262" r:id="rId6"/>
    <p:sldId id="263" r:id="rId7"/>
    <p:sldId id="264" r:id="rId8"/>
    <p:sldId id="265" r:id="rId9"/>
    <p:sldId id="267" r:id="rId10"/>
    <p:sldId id="268" r:id="rId11"/>
    <p:sldId id="269" r:id="rId12"/>
    <p:sldId id="270" r:id="rId13"/>
    <p:sldId id="273" r:id="rId14"/>
    <p:sldId id="274" r:id="rId15"/>
    <p:sldId id="276" r:id="rId16"/>
    <p:sldId id="278" r:id="rId17"/>
    <p:sldId id="279" r:id="rId18"/>
    <p:sldId id="280" r:id="rId19"/>
    <p:sldId id="281" r:id="rId20"/>
    <p:sldId id="282" r:id="rId21"/>
    <p:sldId id="283"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0D3B"/>
    <a:srgbClr val="461E64"/>
    <a:srgbClr val="162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E4B46-6508-4E7A-A4E3-E1E2D3412A47}" v="78" dt="2024-03-18T11:28:12.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isés Prieto" userId="1fbc0176-8eca-4edc-a239-956d4da5d479" providerId="ADAL" clId="{B90E4B46-6508-4E7A-A4E3-E1E2D3412A47}"/>
    <pc:docChg chg="undo custSel modSld">
      <pc:chgData name="Moisés Prieto" userId="1fbc0176-8eca-4edc-a239-956d4da5d479" providerId="ADAL" clId="{B90E4B46-6508-4E7A-A4E3-E1E2D3412A47}" dt="2024-03-18T11:28:12.495" v="520" actId="113"/>
      <pc:docMkLst>
        <pc:docMk/>
      </pc:docMkLst>
      <pc:sldChg chg="modSp">
        <pc:chgData name="Moisés Prieto" userId="1fbc0176-8eca-4edc-a239-956d4da5d479" providerId="ADAL" clId="{B90E4B46-6508-4E7A-A4E3-E1E2D3412A47}" dt="2024-03-18T11:27:46.983" v="517" actId="114"/>
        <pc:sldMkLst>
          <pc:docMk/>
          <pc:sldMk cId="3573393458" sldId="259"/>
        </pc:sldMkLst>
        <pc:spChg chg="mod">
          <ac:chgData name="Moisés Prieto" userId="1fbc0176-8eca-4edc-a239-956d4da5d479" providerId="ADAL" clId="{B90E4B46-6508-4E7A-A4E3-E1E2D3412A47}" dt="2024-03-18T11:27:46.983" v="517" actId="114"/>
          <ac:spMkLst>
            <pc:docMk/>
            <pc:sldMk cId="3573393458" sldId="259"/>
            <ac:spMk id="16387" creationId="{00000000-0000-0000-0000-000000000000}"/>
          </ac:spMkLst>
        </pc:spChg>
      </pc:sldChg>
      <pc:sldChg chg="modSp mod">
        <pc:chgData name="Moisés Prieto" userId="1fbc0176-8eca-4edc-a239-956d4da5d479" providerId="ADAL" clId="{B90E4B46-6508-4E7A-A4E3-E1E2D3412A47}" dt="2024-03-18T11:28:12.495" v="520" actId="113"/>
        <pc:sldMkLst>
          <pc:docMk/>
          <pc:sldMk cId="898459153" sldId="260"/>
        </pc:sldMkLst>
        <pc:spChg chg="mod">
          <ac:chgData name="Moisés Prieto" userId="1fbc0176-8eca-4edc-a239-956d4da5d479" providerId="ADAL" clId="{B90E4B46-6508-4E7A-A4E3-E1E2D3412A47}" dt="2024-03-18T11:28:12.495" v="520" actId="113"/>
          <ac:spMkLst>
            <pc:docMk/>
            <pc:sldMk cId="898459153" sldId="260"/>
            <ac:spMk id="17411" creationId="{00000000-0000-0000-0000-000000000000}"/>
          </ac:spMkLst>
        </pc:spChg>
      </pc:sldChg>
      <pc:sldChg chg="modSp mod">
        <pc:chgData name="Moisés Prieto" userId="1fbc0176-8eca-4edc-a239-956d4da5d479" providerId="ADAL" clId="{B90E4B46-6508-4E7A-A4E3-E1E2D3412A47}" dt="2024-03-18T11:28:07.658" v="519" actId="113"/>
        <pc:sldMkLst>
          <pc:docMk/>
          <pc:sldMk cId="2897286528" sldId="261"/>
        </pc:sldMkLst>
        <pc:spChg chg="mod">
          <ac:chgData name="Moisés Prieto" userId="1fbc0176-8eca-4edc-a239-956d4da5d479" providerId="ADAL" clId="{B90E4B46-6508-4E7A-A4E3-E1E2D3412A47}" dt="2024-03-18T11:13:18.166" v="117" actId="1076"/>
          <ac:spMkLst>
            <pc:docMk/>
            <pc:sldMk cId="2897286528" sldId="261"/>
            <ac:spMk id="10" creationId="{00000000-0000-0000-0000-000000000000}"/>
          </ac:spMkLst>
        </pc:spChg>
        <pc:spChg chg="mod">
          <ac:chgData name="Moisés Prieto" userId="1fbc0176-8eca-4edc-a239-956d4da5d479" providerId="ADAL" clId="{B90E4B46-6508-4E7A-A4E3-E1E2D3412A47}" dt="2024-03-18T11:28:07.658" v="519" actId="113"/>
          <ac:spMkLst>
            <pc:docMk/>
            <pc:sldMk cId="2897286528" sldId="261"/>
            <ac:spMk id="18435" creationId="{00000000-0000-0000-0000-000000000000}"/>
          </ac:spMkLst>
        </pc:spChg>
      </pc:sldChg>
      <pc:sldChg chg="modSp mod">
        <pc:chgData name="Moisés Prieto" userId="1fbc0176-8eca-4edc-a239-956d4da5d479" providerId="ADAL" clId="{B90E4B46-6508-4E7A-A4E3-E1E2D3412A47}" dt="2024-03-18T11:14:53.558" v="140" actId="20577"/>
        <pc:sldMkLst>
          <pc:docMk/>
          <pc:sldMk cId="3859126757" sldId="262"/>
        </pc:sldMkLst>
        <pc:spChg chg="mod">
          <ac:chgData name="Moisés Prieto" userId="1fbc0176-8eca-4edc-a239-956d4da5d479" providerId="ADAL" clId="{B90E4B46-6508-4E7A-A4E3-E1E2D3412A47}" dt="2024-03-18T11:14:53.558" v="140" actId="20577"/>
          <ac:spMkLst>
            <pc:docMk/>
            <pc:sldMk cId="3859126757" sldId="262"/>
            <ac:spMk id="19462" creationId="{00000000-0000-0000-0000-000000000000}"/>
          </ac:spMkLst>
        </pc:spChg>
      </pc:sldChg>
      <pc:sldChg chg="modSp mod">
        <pc:chgData name="Moisés Prieto" userId="1fbc0176-8eca-4edc-a239-956d4da5d479" providerId="ADAL" clId="{B90E4B46-6508-4E7A-A4E3-E1E2D3412A47}" dt="2024-03-18T11:27:59.474" v="518" actId="113"/>
        <pc:sldMkLst>
          <pc:docMk/>
          <pc:sldMk cId="3889460067" sldId="263"/>
        </pc:sldMkLst>
        <pc:spChg chg="mod">
          <ac:chgData name="Moisés Prieto" userId="1fbc0176-8eca-4edc-a239-956d4da5d479" providerId="ADAL" clId="{B90E4B46-6508-4E7A-A4E3-E1E2D3412A47}" dt="2024-03-18T11:27:59.474" v="518" actId="113"/>
          <ac:spMkLst>
            <pc:docMk/>
            <pc:sldMk cId="3889460067" sldId="263"/>
            <ac:spMk id="20483" creationId="{00000000-0000-0000-0000-000000000000}"/>
          </ac:spMkLst>
        </pc:spChg>
      </pc:sldChg>
      <pc:sldChg chg="modSp mod">
        <pc:chgData name="Moisés Prieto" userId="1fbc0176-8eca-4edc-a239-956d4da5d479" providerId="ADAL" clId="{B90E4B46-6508-4E7A-A4E3-E1E2D3412A47}" dt="2024-03-18T11:16:33.448" v="173" actId="207"/>
        <pc:sldMkLst>
          <pc:docMk/>
          <pc:sldMk cId="2158331817" sldId="264"/>
        </pc:sldMkLst>
        <pc:spChg chg="mod">
          <ac:chgData name="Moisés Prieto" userId="1fbc0176-8eca-4edc-a239-956d4da5d479" providerId="ADAL" clId="{B90E4B46-6508-4E7A-A4E3-E1E2D3412A47}" dt="2024-03-18T11:16:33.448" v="173" actId="207"/>
          <ac:spMkLst>
            <pc:docMk/>
            <pc:sldMk cId="2158331817" sldId="264"/>
            <ac:spMk id="21510" creationId="{00000000-0000-0000-0000-000000000000}"/>
          </ac:spMkLst>
        </pc:spChg>
      </pc:sldChg>
      <pc:sldChg chg="modSp mod">
        <pc:chgData name="Moisés Prieto" userId="1fbc0176-8eca-4edc-a239-956d4da5d479" providerId="ADAL" clId="{B90E4B46-6508-4E7A-A4E3-E1E2D3412A47}" dt="2024-03-18T11:17:03.504" v="180" actId="20577"/>
        <pc:sldMkLst>
          <pc:docMk/>
          <pc:sldMk cId="1045898269" sldId="265"/>
        </pc:sldMkLst>
        <pc:spChg chg="mod">
          <ac:chgData name="Moisés Prieto" userId="1fbc0176-8eca-4edc-a239-956d4da5d479" providerId="ADAL" clId="{B90E4B46-6508-4E7A-A4E3-E1E2D3412A47}" dt="2024-03-18T11:17:03.504" v="180" actId="20577"/>
          <ac:spMkLst>
            <pc:docMk/>
            <pc:sldMk cId="1045898269" sldId="265"/>
            <ac:spMk id="22530" creationId="{00000000-0000-0000-0000-000000000000}"/>
          </ac:spMkLst>
        </pc:spChg>
      </pc:sldChg>
      <pc:sldChg chg="modSp">
        <pc:chgData name="Moisés Prieto" userId="1fbc0176-8eca-4edc-a239-956d4da5d479" providerId="ADAL" clId="{B90E4B46-6508-4E7A-A4E3-E1E2D3412A47}" dt="2024-03-18T11:17:24.191" v="183" actId="1076"/>
        <pc:sldMkLst>
          <pc:docMk/>
          <pc:sldMk cId="134173356" sldId="267"/>
        </pc:sldMkLst>
        <pc:spChg chg="mod">
          <ac:chgData name="Moisés Prieto" userId="1fbc0176-8eca-4edc-a239-956d4da5d479" providerId="ADAL" clId="{B90E4B46-6508-4E7A-A4E3-E1E2D3412A47}" dt="2024-03-18T11:17:24.191" v="183" actId="1076"/>
          <ac:spMkLst>
            <pc:docMk/>
            <pc:sldMk cId="134173356" sldId="267"/>
            <ac:spMk id="24581" creationId="{00000000-0000-0000-0000-000000000000}"/>
          </ac:spMkLst>
        </pc:spChg>
      </pc:sldChg>
      <pc:sldChg chg="modSp">
        <pc:chgData name="Moisés Prieto" userId="1fbc0176-8eca-4edc-a239-956d4da5d479" providerId="ADAL" clId="{B90E4B46-6508-4E7A-A4E3-E1E2D3412A47}" dt="2024-03-18T11:17:52.688" v="190" actId="14100"/>
        <pc:sldMkLst>
          <pc:docMk/>
          <pc:sldMk cId="819731286" sldId="268"/>
        </pc:sldMkLst>
        <pc:spChg chg="mod">
          <ac:chgData name="Moisés Prieto" userId="1fbc0176-8eca-4edc-a239-956d4da5d479" providerId="ADAL" clId="{B90E4B46-6508-4E7A-A4E3-E1E2D3412A47}" dt="2024-03-18T11:17:42.377" v="187" actId="1076"/>
          <ac:spMkLst>
            <pc:docMk/>
            <pc:sldMk cId="819731286" sldId="268"/>
            <ac:spMk id="25603" creationId="{00000000-0000-0000-0000-000000000000}"/>
          </ac:spMkLst>
        </pc:spChg>
        <pc:spChg chg="mod">
          <ac:chgData name="Moisés Prieto" userId="1fbc0176-8eca-4edc-a239-956d4da5d479" providerId="ADAL" clId="{B90E4B46-6508-4E7A-A4E3-E1E2D3412A47}" dt="2024-03-18T11:17:52.688" v="190" actId="14100"/>
          <ac:spMkLst>
            <pc:docMk/>
            <pc:sldMk cId="819731286" sldId="268"/>
            <ac:spMk id="25604" creationId="{00000000-0000-0000-0000-000000000000}"/>
          </ac:spMkLst>
        </pc:spChg>
      </pc:sldChg>
      <pc:sldChg chg="modSp">
        <pc:chgData name="Moisés Prieto" userId="1fbc0176-8eca-4edc-a239-956d4da5d479" providerId="ADAL" clId="{B90E4B46-6508-4E7A-A4E3-E1E2D3412A47}" dt="2024-03-18T11:18:05.128" v="192" actId="1076"/>
        <pc:sldMkLst>
          <pc:docMk/>
          <pc:sldMk cId="2541150736" sldId="269"/>
        </pc:sldMkLst>
        <pc:spChg chg="mod">
          <ac:chgData name="Moisés Prieto" userId="1fbc0176-8eca-4edc-a239-956d4da5d479" providerId="ADAL" clId="{B90E4B46-6508-4E7A-A4E3-E1E2D3412A47}" dt="2024-03-18T11:18:03.020" v="191" actId="1076"/>
          <ac:spMkLst>
            <pc:docMk/>
            <pc:sldMk cId="2541150736" sldId="269"/>
            <ac:spMk id="8" creationId="{00000000-0000-0000-0000-000000000000}"/>
          </ac:spMkLst>
        </pc:spChg>
        <pc:picChg chg="mod">
          <ac:chgData name="Moisés Prieto" userId="1fbc0176-8eca-4edc-a239-956d4da5d479" providerId="ADAL" clId="{B90E4B46-6508-4E7A-A4E3-E1E2D3412A47}" dt="2024-03-18T11:18:05.128" v="192" actId="1076"/>
          <ac:picMkLst>
            <pc:docMk/>
            <pc:sldMk cId="2541150736" sldId="269"/>
            <ac:picMk id="26631" creationId="{00000000-0000-0000-0000-000000000000}"/>
          </ac:picMkLst>
        </pc:picChg>
      </pc:sldChg>
      <pc:sldChg chg="modSp mod">
        <pc:chgData name="Moisés Prieto" userId="1fbc0176-8eca-4edc-a239-956d4da5d479" providerId="ADAL" clId="{B90E4B46-6508-4E7A-A4E3-E1E2D3412A47}" dt="2024-03-18T11:20:45.713" v="219" actId="1076"/>
        <pc:sldMkLst>
          <pc:docMk/>
          <pc:sldMk cId="1372857466" sldId="270"/>
        </pc:sldMkLst>
        <pc:spChg chg="mod">
          <ac:chgData name="Moisés Prieto" userId="1fbc0176-8eca-4edc-a239-956d4da5d479" providerId="ADAL" clId="{B90E4B46-6508-4E7A-A4E3-E1E2D3412A47}" dt="2024-03-18T11:18:50.057" v="201" actId="255"/>
          <ac:spMkLst>
            <pc:docMk/>
            <pc:sldMk cId="1372857466" sldId="270"/>
            <ac:spMk id="9" creationId="{00000000-0000-0000-0000-000000000000}"/>
          </ac:spMkLst>
        </pc:spChg>
        <pc:spChg chg="mod">
          <ac:chgData name="Moisés Prieto" userId="1fbc0176-8eca-4edc-a239-956d4da5d479" providerId="ADAL" clId="{B90E4B46-6508-4E7A-A4E3-E1E2D3412A47}" dt="2024-03-18T11:20:45.713" v="219" actId="1076"/>
          <ac:spMkLst>
            <pc:docMk/>
            <pc:sldMk cId="1372857466" sldId="270"/>
            <ac:spMk id="27656" creationId="{00000000-0000-0000-0000-000000000000}"/>
          </ac:spMkLst>
        </pc:spChg>
      </pc:sldChg>
      <pc:sldChg chg="modSp mod">
        <pc:chgData name="Moisés Prieto" userId="1fbc0176-8eca-4edc-a239-956d4da5d479" providerId="ADAL" clId="{B90E4B46-6508-4E7A-A4E3-E1E2D3412A47}" dt="2024-03-18T11:21:19.398" v="245" actId="20577"/>
        <pc:sldMkLst>
          <pc:docMk/>
          <pc:sldMk cId="3078481671" sldId="273"/>
        </pc:sldMkLst>
        <pc:spChg chg="mod">
          <ac:chgData name="Moisés Prieto" userId="1fbc0176-8eca-4edc-a239-956d4da5d479" providerId="ADAL" clId="{B90E4B46-6508-4E7A-A4E3-E1E2D3412A47}" dt="2024-03-18T11:19:42.278" v="205" actId="1076"/>
          <ac:spMkLst>
            <pc:docMk/>
            <pc:sldMk cId="3078481671" sldId="273"/>
            <ac:spMk id="9" creationId="{00000000-0000-0000-0000-000000000000}"/>
          </ac:spMkLst>
        </pc:spChg>
        <pc:spChg chg="mod">
          <ac:chgData name="Moisés Prieto" userId="1fbc0176-8eca-4edc-a239-956d4da5d479" providerId="ADAL" clId="{B90E4B46-6508-4E7A-A4E3-E1E2D3412A47}" dt="2024-03-18T11:21:19.398" v="245" actId="20577"/>
          <ac:spMkLst>
            <pc:docMk/>
            <pc:sldMk cId="3078481671" sldId="273"/>
            <ac:spMk id="30728" creationId="{00000000-0000-0000-0000-000000000000}"/>
          </ac:spMkLst>
        </pc:spChg>
      </pc:sldChg>
      <pc:sldChg chg="modSp mod">
        <pc:chgData name="Moisés Prieto" userId="1fbc0176-8eca-4edc-a239-956d4da5d479" providerId="ADAL" clId="{B90E4B46-6508-4E7A-A4E3-E1E2D3412A47}" dt="2024-03-18T11:22:45.174" v="271" actId="1076"/>
        <pc:sldMkLst>
          <pc:docMk/>
          <pc:sldMk cId="2747192568" sldId="274"/>
        </pc:sldMkLst>
        <pc:spChg chg="mod">
          <ac:chgData name="Moisés Prieto" userId="1fbc0176-8eca-4edc-a239-956d4da5d479" providerId="ADAL" clId="{B90E4B46-6508-4E7A-A4E3-E1E2D3412A47}" dt="2024-03-18T11:21:26.276" v="246" actId="1076"/>
          <ac:spMkLst>
            <pc:docMk/>
            <pc:sldMk cId="2747192568" sldId="274"/>
            <ac:spMk id="9" creationId="{00000000-0000-0000-0000-000000000000}"/>
          </ac:spMkLst>
        </pc:spChg>
        <pc:spChg chg="mod">
          <ac:chgData name="Moisés Prieto" userId="1fbc0176-8eca-4edc-a239-956d4da5d479" providerId="ADAL" clId="{B90E4B46-6508-4E7A-A4E3-E1E2D3412A47}" dt="2024-03-18T11:22:45.174" v="271" actId="1076"/>
          <ac:spMkLst>
            <pc:docMk/>
            <pc:sldMk cId="2747192568" sldId="274"/>
            <ac:spMk id="31752" creationId="{00000000-0000-0000-0000-000000000000}"/>
          </ac:spMkLst>
        </pc:spChg>
      </pc:sldChg>
      <pc:sldChg chg="modSp mod">
        <pc:chgData name="Moisés Prieto" userId="1fbc0176-8eca-4edc-a239-956d4da5d479" providerId="ADAL" clId="{B90E4B46-6508-4E7A-A4E3-E1E2D3412A47}" dt="2024-03-18T11:23:53.508" v="388" actId="20577"/>
        <pc:sldMkLst>
          <pc:docMk/>
          <pc:sldMk cId="3623608249" sldId="276"/>
        </pc:sldMkLst>
        <pc:spChg chg="mod">
          <ac:chgData name="Moisés Prieto" userId="1fbc0176-8eca-4edc-a239-956d4da5d479" providerId="ADAL" clId="{B90E4B46-6508-4E7A-A4E3-E1E2D3412A47}" dt="2024-03-18T11:23:53.508" v="388" actId="20577"/>
          <ac:spMkLst>
            <pc:docMk/>
            <pc:sldMk cId="3623608249" sldId="276"/>
            <ac:spMk id="33800" creationId="{00000000-0000-0000-0000-000000000000}"/>
          </ac:spMkLst>
        </pc:spChg>
      </pc:sldChg>
      <pc:sldChg chg="modSp mod">
        <pc:chgData name="Moisés Prieto" userId="1fbc0176-8eca-4edc-a239-956d4da5d479" providerId="ADAL" clId="{B90E4B46-6508-4E7A-A4E3-E1E2D3412A47}" dt="2024-03-18T11:24:44.663" v="496" actId="12"/>
        <pc:sldMkLst>
          <pc:docMk/>
          <pc:sldMk cId="37589723" sldId="278"/>
        </pc:sldMkLst>
        <pc:spChg chg="mod">
          <ac:chgData name="Moisés Prieto" userId="1fbc0176-8eca-4edc-a239-956d4da5d479" providerId="ADAL" clId="{B90E4B46-6508-4E7A-A4E3-E1E2D3412A47}" dt="2024-03-18T11:24:01.367" v="389" actId="1076"/>
          <ac:spMkLst>
            <pc:docMk/>
            <pc:sldMk cId="37589723" sldId="278"/>
            <ac:spMk id="9" creationId="{00000000-0000-0000-0000-000000000000}"/>
          </ac:spMkLst>
        </pc:spChg>
        <pc:spChg chg="mod">
          <ac:chgData name="Moisés Prieto" userId="1fbc0176-8eca-4edc-a239-956d4da5d479" providerId="ADAL" clId="{B90E4B46-6508-4E7A-A4E3-E1E2D3412A47}" dt="2024-03-18T11:24:44.663" v="496" actId="12"/>
          <ac:spMkLst>
            <pc:docMk/>
            <pc:sldMk cId="37589723" sldId="278"/>
            <ac:spMk id="35848" creationId="{00000000-0000-0000-0000-000000000000}"/>
          </ac:spMkLst>
        </pc:spChg>
      </pc:sldChg>
      <pc:sldChg chg="addSp delSp modSp mod setBg">
        <pc:chgData name="Moisés Prieto" userId="1fbc0176-8eca-4edc-a239-956d4da5d479" providerId="ADAL" clId="{B90E4B46-6508-4E7A-A4E3-E1E2D3412A47}" dt="2024-03-18T11:25:04.729" v="499" actId="20577"/>
        <pc:sldMkLst>
          <pc:docMk/>
          <pc:sldMk cId="1424916845" sldId="279"/>
        </pc:sldMkLst>
        <pc:spChg chg="mod ord">
          <ac:chgData name="Moisés Prieto" userId="1fbc0176-8eca-4edc-a239-956d4da5d479" providerId="ADAL" clId="{B90E4B46-6508-4E7A-A4E3-E1E2D3412A47}" dt="2024-03-18T11:09:03.476" v="7" actId="26606"/>
          <ac:spMkLst>
            <pc:docMk/>
            <pc:sldMk cId="1424916845" sldId="279"/>
            <ac:spMk id="10" creationId="{00000000-0000-0000-0000-000000000000}"/>
          </ac:spMkLst>
        </pc:spChg>
        <pc:spChg chg="mod ord">
          <ac:chgData name="Moisés Prieto" userId="1fbc0176-8eca-4edc-a239-956d4da5d479" providerId="ADAL" clId="{B90E4B46-6508-4E7A-A4E3-E1E2D3412A47}" dt="2024-03-18T11:25:04.729" v="499" actId="20577"/>
          <ac:spMkLst>
            <pc:docMk/>
            <pc:sldMk cId="1424916845" sldId="279"/>
            <ac:spMk id="36872" creationId="{00000000-0000-0000-0000-000000000000}"/>
          </ac:spMkLst>
        </pc:spChg>
        <pc:spChg chg="add del">
          <ac:chgData name="Moisés Prieto" userId="1fbc0176-8eca-4edc-a239-956d4da5d479" providerId="ADAL" clId="{B90E4B46-6508-4E7A-A4E3-E1E2D3412A47}" dt="2024-03-18T11:09:03.476" v="7" actId="26606"/>
          <ac:spMkLst>
            <pc:docMk/>
            <pc:sldMk cId="1424916845" sldId="279"/>
            <ac:spMk id="36878" creationId="{64EA8300-EB66-48D4-A196-A59DD063AA67}"/>
          </ac:spMkLst>
        </pc:spChg>
        <pc:spChg chg="add del">
          <ac:chgData name="Moisés Prieto" userId="1fbc0176-8eca-4edc-a239-956d4da5d479" providerId="ADAL" clId="{B90E4B46-6508-4E7A-A4E3-E1E2D3412A47}" dt="2024-03-18T11:09:03.476" v="7" actId="26606"/>
          <ac:spMkLst>
            <pc:docMk/>
            <pc:sldMk cId="1424916845" sldId="279"/>
            <ac:spMk id="36880" creationId="{70A48D59-8581-41F7-B529-F4617FE07A9A}"/>
          </ac:spMkLst>
        </pc:spChg>
        <pc:spChg chg="add del">
          <ac:chgData name="Moisés Prieto" userId="1fbc0176-8eca-4edc-a239-956d4da5d479" providerId="ADAL" clId="{B90E4B46-6508-4E7A-A4E3-E1E2D3412A47}" dt="2024-03-18T11:09:03.476" v="7" actId="26606"/>
          <ac:spMkLst>
            <pc:docMk/>
            <pc:sldMk cId="1424916845" sldId="279"/>
            <ac:spMk id="36882" creationId="{9DD005C1-8C51-42D6-9BEE-B9B83849743D}"/>
          </ac:spMkLst>
        </pc:spChg>
        <pc:picChg chg="add mod">
          <ac:chgData name="Moisés Prieto" userId="1fbc0176-8eca-4edc-a239-956d4da5d479" providerId="ADAL" clId="{B90E4B46-6508-4E7A-A4E3-E1E2D3412A47}" dt="2024-03-18T11:09:13.908" v="11" actId="1076"/>
          <ac:picMkLst>
            <pc:docMk/>
            <pc:sldMk cId="1424916845" sldId="279"/>
            <ac:picMk id="1026" creationId="{F9290C56-8789-C16F-EC15-76CBF3E67749}"/>
          </ac:picMkLst>
        </pc:picChg>
        <pc:picChg chg="mod">
          <ac:chgData name="Moisés Prieto" userId="1fbc0176-8eca-4edc-a239-956d4da5d479" providerId="ADAL" clId="{B90E4B46-6508-4E7A-A4E3-E1E2D3412A47}" dt="2024-03-18T11:09:03.476" v="7" actId="26606"/>
          <ac:picMkLst>
            <pc:docMk/>
            <pc:sldMk cId="1424916845" sldId="279"/>
            <ac:picMk id="36871" creationId="{00000000-0000-0000-0000-000000000000}"/>
          </ac:picMkLst>
        </pc:picChg>
        <pc:picChg chg="del mod">
          <ac:chgData name="Moisés Prieto" userId="1fbc0176-8eca-4edc-a239-956d4da5d479" providerId="ADAL" clId="{B90E4B46-6508-4E7A-A4E3-E1E2D3412A47}" dt="2024-03-18T11:09:05.837" v="8" actId="478"/>
          <ac:picMkLst>
            <pc:docMk/>
            <pc:sldMk cId="1424916845" sldId="279"/>
            <ac:picMk id="36873" creationId="{00000000-0000-0000-0000-000000000000}"/>
          </ac:picMkLst>
        </pc:picChg>
        <pc:cxnChg chg="add del">
          <ac:chgData name="Moisés Prieto" userId="1fbc0176-8eca-4edc-a239-956d4da5d479" providerId="ADAL" clId="{B90E4B46-6508-4E7A-A4E3-E1E2D3412A47}" dt="2024-03-18T11:09:03.476" v="7" actId="26606"/>
          <ac:cxnSpMkLst>
            <pc:docMk/>
            <pc:sldMk cId="1424916845" sldId="279"/>
            <ac:cxnSpMk id="36884" creationId="{967F2066-0253-4771-A5F6-68111E1FE832}"/>
          </ac:cxnSpMkLst>
        </pc:cxnChg>
      </pc:sldChg>
      <pc:sldChg chg="modSp mod">
        <pc:chgData name="Moisés Prieto" userId="1fbc0176-8eca-4edc-a239-956d4da5d479" providerId="ADAL" clId="{B90E4B46-6508-4E7A-A4E3-E1E2D3412A47}" dt="2024-03-18T11:25:43.231" v="504" actId="2711"/>
        <pc:sldMkLst>
          <pc:docMk/>
          <pc:sldMk cId="1652332000" sldId="280"/>
        </pc:sldMkLst>
        <pc:spChg chg="mod">
          <ac:chgData name="Moisés Prieto" userId="1fbc0176-8eca-4edc-a239-956d4da5d479" providerId="ADAL" clId="{B90E4B46-6508-4E7A-A4E3-E1E2D3412A47}" dt="2024-03-18T11:25:43.231" v="504" actId="2711"/>
          <ac:spMkLst>
            <pc:docMk/>
            <pc:sldMk cId="1652332000" sldId="280"/>
            <ac:spMk id="2" creationId="{00000000-0000-0000-0000-000000000000}"/>
          </ac:spMkLst>
        </pc:spChg>
      </pc:sldChg>
      <pc:sldChg chg="modSp mod">
        <pc:chgData name="Moisés Prieto" userId="1fbc0176-8eca-4edc-a239-956d4da5d479" providerId="ADAL" clId="{B90E4B46-6508-4E7A-A4E3-E1E2D3412A47}" dt="2024-03-18T11:26:02.945" v="507" actId="20577"/>
        <pc:sldMkLst>
          <pc:docMk/>
          <pc:sldMk cId="3645597157" sldId="281"/>
        </pc:sldMkLst>
        <pc:spChg chg="mod">
          <ac:chgData name="Moisés Prieto" userId="1fbc0176-8eca-4edc-a239-956d4da5d479" providerId="ADAL" clId="{B90E4B46-6508-4E7A-A4E3-E1E2D3412A47}" dt="2024-03-18T11:26:02.945" v="507" actId="20577"/>
          <ac:spMkLst>
            <pc:docMk/>
            <pc:sldMk cId="3645597157" sldId="281"/>
            <ac:spMk id="3" creationId="{00000000-0000-0000-0000-000000000000}"/>
          </ac:spMkLst>
        </pc:spChg>
      </pc:sldChg>
      <pc:sldChg chg="modSp mod">
        <pc:chgData name="Moisés Prieto" userId="1fbc0176-8eca-4edc-a239-956d4da5d479" providerId="ADAL" clId="{B90E4B46-6508-4E7A-A4E3-E1E2D3412A47}" dt="2024-03-18T11:27:17.165" v="516" actId="207"/>
        <pc:sldMkLst>
          <pc:docMk/>
          <pc:sldMk cId="717145065" sldId="282"/>
        </pc:sldMkLst>
        <pc:spChg chg="mod">
          <ac:chgData name="Moisés Prieto" userId="1fbc0176-8eca-4edc-a239-956d4da5d479" providerId="ADAL" clId="{B90E4B46-6508-4E7A-A4E3-E1E2D3412A47}" dt="2024-03-18T11:27:17.165" v="516" actId="207"/>
          <ac:spMkLst>
            <pc:docMk/>
            <pc:sldMk cId="717145065" sldId="282"/>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86AD627-FC14-4C65-BC60-0DFEC1A214B9}" type="datetimeFigureOut">
              <a:rPr lang="es-CO" smtClean="0"/>
              <a:t>18/03/2024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426344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6AD627-FC14-4C65-BC60-0DFEC1A214B9}" type="datetimeFigureOut">
              <a:rPr lang="es-CO" smtClean="0"/>
              <a:t>18/03/2024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72625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6AD627-FC14-4C65-BC60-0DFEC1A214B9}" type="datetimeFigureOut">
              <a:rPr lang="es-CO" smtClean="0"/>
              <a:t>18/03/2024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1994110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33468" y="3000375"/>
            <a:ext cx="9525067" cy="1470025"/>
          </a:xfrm>
          <a:prstGeom prst="rect">
            <a:avLst/>
          </a:prstGeom>
        </p:spPr>
        <p:txBody>
          <a:bodyPr/>
          <a:lstStyle>
            <a:lvl1pPr>
              <a:defRPr b="1">
                <a:solidFill>
                  <a:srgbClr val="129FC2"/>
                </a:solidFill>
              </a:defRPr>
            </a:lvl1pPr>
          </a:lstStyle>
          <a:p>
            <a:r>
              <a:rPr lang="pt-BR" dirty="0"/>
              <a:t>Clique para editar o estilo do título mestre</a:t>
            </a:r>
          </a:p>
        </p:txBody>
      </p:sp>
      <p:sp>
        <p:nvSpPr>
          <p:cNvPr id="3" name="Date Placeholder 3"/>
          <p:cNvSpPr>
            <a:spLocks noGrp="1"/>
          </p:cNvSpPr>
          <p:nvPr>
            <p:ph type="dt" sz="half" idx="10"/>
          </p:nvPr>
        </p:nvSpPr>
        <p:spPr>
          <a:xfrm>
            <a:off x="609600" y="6356353"/>
            <a:ext cx="2844800" cy="365125"/>
          </a:xfrm>
          <a:prstGeom prst="rect">
            <a:avLst/>
          </a:prstGeom>
        </p:spPr>
        <p:txBody>
          <a:bodyPr/>
          <a:lstStyle>
            <a:lvl1pPr>
              <a:defRPr/>
            </a:lvl1pPr>
          </a:lstStyle>
          <a:p>
            <a:pPr>
              <a:defRPr/>
            </a:pPr>
            <a:fld id="{1DA00D71-FC94-49E3-99BA-FFAC84A676E6}" type="datetimeFigureOut">
              <a:rPr lang="pt-BR" altLang="es-CO"/>
              <a:pPr>
                <a:defRPr/>
              </a:pPr>
              <a:t>18/03/2024</a:t>
            </a:fld>
            <a:endParaRPr lang="pt-BR" altLang="es-CO"/>
          </a:p>
        </p:txBody>
      </p:sp>
      <p:sp>
        <p:nvSpPr>
          <p:cNvPr id="4"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pt-BR"/>
          </a:p>
        </p:txBody>
      </p:sp>
      <p:sp>
        <p:nvSpPr>
          <p:cNvPr id="5" name="Slide Number Placeholder 5"/>
          <p:cNvSpPr>
            <a:spLocks noGrp="1"/>
          </p:cNvSpPr>
          <p:nvPr>
            <p:ph type="sldNum" sz="quarter" idx="12"/>
          </p:nvPr>
        </p:nvSpPr>
        <p:spPr>
          <a:xfrm>
            <a:off x="8737600" y="6356353"/>
            <a:ext cx="2844800" cy="365125"/>
          </a:xfrm>
          <a:prstGeom prst="rect">
            <a:avLst/>
          </a:prstGeom>
        </p:spPr>
        <p:txBody>
          <a:bodyPr/>
          <a:lstStyle>
            <a:lvl1pPr>
              <a:defRPr/>
            </a:lvl1pPr>
          </a:lstStyle>
          <a:p>
            <a:pPr>
              <a:defRPr/>
            </a:pPr>
            <a:fld id="{2457F9D7-6BE4-419B-89C4-CCE2132BE66D}" type="slidenum">
              <a:rPr lang="pt-BR" altLang="es-CO"/>
              <a:pPr>
                <a:defRPr/>
              </a:pPr>
              <a:t>‹Nº›</a:t>
            </a:fld>
            <a:endParaRPr lang="pt-BR" altLang="es-CO"/>
          </a:p>
        </p:txBody>
      </p:sp>
    </p:spTree>
    <p:extLst>
      <p:ext uri="{BB962C8B-B14F-4D97-AF65-F5344CB8AC3E}">
        <p14:creationId xmlns:p14="http://schemas.microsoft.com/office/powerpoint/2010/main" val="35273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6AD627-FC14-4C65-BC60-0DFEC1A214B9}" type="datetimeFigureOut">
              <a:rPr lang="es-CO" smtClean="0"/>
              <a:t>18/03/2024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261917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86AD627-FC14-4C65-BC60-0DFEC1A214B9}" type="datetimeFigureOut">
              <a:rPr lang="es-CO" smtClean="0"/>
              <a:t>18/03/2024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165033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86AD627-FC14-4C65-BC60-0DFEC1A214B9}" type="datetimeFigureOut">
              <a:rPr lang="es-CO" smtClean="0"/>
              <a:t>18/03/2024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2229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86AD627-FC14-4C65-BC60-0DFEC1A214B9}" type="datetimeFigureOut">
              <a:rPr lang="es-CO" smtClean="0"/>
              <a:t>18/03/2024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9022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86AD627-FC14-4C65-BC60-0DFEC1A214B9}" type="datetimeFigureOut">
              <a:rPr lang="es-CO" smtClean="0"/>
              <a:t>18/03/2024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419274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AD627-FC14-4C65-BC60-0DFEC1A214B9}" type="datetimeFigureOut">
              <a:rPr lang="es-CO" smtClean="0"/>
              <a:t>18/03/2024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206046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86AD627-FC14-4C65-BC60-0DFEC1A214B9}" type="datetimeFigureOut">
              <a:rPr lang="es-CO" smtClean="0"/>
              <a:t>18/03/2024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157793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86AD627-FC14-4C65-BC60-0DFEC1A214B9}" type="datetimeFigureOut">
              <a:rPr lang="es-CO" smtClean="0"/>
              <a:t>18/03/2024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FC0E130-5920-455B-983D-04B325F367C3}" type="slidenum">
              <a:rPr lang="es-CO" smtClean="0"/>
              <a:t>‹Nº›</a:t>
            </a:fld>
            <a:endParaRPr lang="es-CO"/>
          </a:p>
        </p:txBody>
      </p:sp>
    </p:spTree>
    <p:extLst>
      <p:ext uri="{BB962C8B-B14F-4D97-AF65-F5344CB8AC3E}">
        <p14:creationId xmlns:p14="http://schemas.microsoft.com/office/powerpoint/2010/main" val="330870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34213292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0646" t="17684" r="11613" b="19836"/>
          <a:stretch/>
        </p:blipFill>
        <p:spPr>
          <a:xfrm>
            <a:off x="511923" y="231272"/>
            <a:ext cx="6526539" cy="3931270"/>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13464" t="24350" r="11080" b="32128"/>
          <a:stretch/>
        </p:blipFill>
        <p:spPr>
          <a:xfrm>
            <a:off x="3998105" y="3122023"/>
            <a:ext cx="5453071" cy="2357296"/>
          </a:xfrm>
          <a:prstGeom prst="rect">
            <a:avLst/>
          </a:prstGeom>
        </p:spPr>
      </p:pic>
      <p:sp>
        <p:nvSpPr>
          <p:cNvPr id="2" name="Rectángulo 1"/>
          <p:cNvSpPr/>
          <p:nvPr/>
        </p:nvSpPr>
        <p:spPr>
          <a:xfrm>
            <a:off x="3294553" y="3284115"/>
            <a:ext cx="3194401" cy="1107996"/>
          </a:xfrm>
          <a:prstGeom prst="rect">
            <a:avLst/>
          </a:prstGeom>
          <a:noFill/>
        </p:spPr>
        <p:txBody>
          <a:bodyPr wrap="none" lIns="91440" tIns="45720" rIns="91440" bIns="45720">
            <a:spAutoFit/>
          </a:bodyPr>
          <a:lstStyle/>
          <a:p>
            <a:pPr algn="ctr"/>
            <a:r>
              <a:rPr lang="es-ES" sz="6600" b="1" i="1" dirty="0">
                <a:ln w="0"/>
                <a:solidFill>
                  <a:srgbClr val="FFC000"/>
                </a:solidFill>
                <a:effectLst>
                  <a:outerShdw blurRad="38100" dist="19050" dir="2700000" algn="tl" rotWithShape="0">
                    <a:schemeClr val="dk1">
                      <a:alpha val="40000"/>
                    </a:schemeClr>
                  </a:outerShdw>
                </a:effectLst>
              </a:rPr>
              <a:t>SEAMOS</a:t>
            </a:r>
            <a:endParaRPr lang="es-ES" sz="6600" b="1" i="1" cap="none" spc="0" dirty="0">
              <a:ln w="0"/>
              <a:solidFill>
                <a:srgbClr val="FFC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6819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7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ítulo 1"/>
          <p:cNvSpPr>
            <a:spLocks noGrp="1"/>
          </p:cNvSpPr>
          <p:nvPr>
            <p:ph type="title"/>
          </p:nvPr>
        </p:nvSpPr>
        <p:spPr bwMode="auto">
          <a:xfrm>
            <a:off x="2107138" y="668599"/>
            <a:ext cx="8249841"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r>
              <a:rPr lang="es-PE" altLang="es-CO" sz="6600" b="1" i="1" dirty="0">
                <a:gradFill>
                  <a:gsLst>
                    <a:gs pos="0">
                      <a:srgbClr val="162746"/>
                    </a:gs>
                    <a:gs pos="100000">
                      <a:srgbClr val="00B0F0"/>
                    </a:gs>
                  </a:gsLst>
                  <a:lin ang="5400000" scaled="0"/>
                </a:gradFill>
                <a:cs typeface="Arial" panose="020B0604020202020204" pitchFamily="34" charset="0"/>
              </a:rPr>
              <a:t>Planificación Intencional</a:t>
            </a:r>
          </a:p>
        </p:txBody>
      </p:sp>
      <p:sp>
        <p:nvSpPr>
          <p:cNvPr id="25604" name="Espaço Reservado para Conteúdo 2"/>
          <p:cNvSpPr>
            <a:spLocks noGrp="1"/>
          </p:cNvSpPr>
          <p:nvPr>
            <p:ph idx="1"/>
          </p:nvPr>
        </p:nvSpPr>
        <p:spPr bwMode="auto">
          <a:xfrm>
            <a:off x="2107138" y="2242003"/>
            <a:ext cx="8352478" cy="1973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0" indent="0">
              <a:buNone/>
            </a:pPr>
            <a:r>
              <a:rPr lang="es-PE" altLang="es-CO" sz="3600" b="1" i="1" dirty="0">
                <a:solidFill>
                  <a:schemeClr val="accent5">
                    <a:lumMod val="50000"/>
                  </a:schemeClr>
                </a:solidFill>
                <a:latin typeface="+mj-lt"/>
                <a:cs typeface="Arial" panose="020B0604020202020204" pitchFamily="34" charset="0"/>
              </a:rPr>
              <a:t>Es muy importante planificar los medios para llevar a los miembros de la iglesia a alcanzar a sus amigos con el evangelio</a:t>
            </a:r>
            <a:r>
              <a:rPr lang="pt-BR" altLang="es-CO" sz="3600" b="1" i="1" dirty="0">
                <a:solidFill>
                  <a:schemeClr val="accent5">
                    <a:lumMod val="50000"/>
                  </a:schemeClr>
                </a:solidFill>
                <a:latin typeface="+mj-lt"/>
                <a:cs typeface="Arial" panose="020B0604020202020204" pitchFamily="34" charset="0"/>
              </a:rPr>
              <a:t>.</a:t>
            </a:r>
          </a:p>
        </p:txBody>
      </p:sp>
    </p:spTree>
    <p:extLst>
      <p:ext uri="{BB962C8B-B14F-4D97-AF65-F5344CB8AC3E}">
        <p14:creationId xmlns:p14="http://schemas.microsoft.com/office/powerpoint/2010/main" val="81973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Imagen 6"/>
          <p:cNvPicPr>
            <a:picLocks noChangeAspect="1"/>
          </p:cNvPicPr>
          <p:nvPr/>
        </p:nvPicPr>
        <p:blipFill>
          <a:blip r:embed="rId2" cstate="print">
            <a:extLst>
              <a:ext uri="{28A0092B-C50C-407E-A947-70E740481C1C}">
                <a14:useLocalDpi xmlns:a14="http://schemas.microsoft.com/office/drawing/2010/main" val="0"/>
              </a:ext>
            </a:extLst>
          </a:blip>
          <a:srcRect b="26598"/>
          <a:stretch>
            <a:fillRect/>
          </a:stretch>
        </p:blipFill>
        <p:spPr bwMode="auto">
          <a:xfrm>
            <a:off x="2548787" y="1879998"/>
            <a:ext cx="7402829" cy="252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1"/>
          <p:cNvSpPr>
            <a:spLocks noChangeArrowheads="1"/>
          </p:cNvSpPr>
          <p:nvPr/>
        </p:nvSpPr>
        <p:spPr bwMode="auto">
          <a:xfrm>
            <a:off x="2927747" y="1233667"/>
            <a:ext cx="6336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CO" altLang="es-CO" sz="3600" b="1" i="1" dirty="0">
                <a:gradFill>
                  <a:gsLst>
                    <a:gs pos="0">
                      <a:srgbClr val="162746"/>
                    </a:gs>
                    <a:gs pos="100000">
                      <a:srgbClr val="00B0F0"/>
                    </a:gs>
                  </a:gsLst>
                  <a:lin ang="5400000" scaled="0"/>
                </a:gradFill>
                <a:latin typeface="+mj-lt"/>
              </a:rPr>
              <a:t>Fases del Impacto </a:t>
            </a:r>
          </a:p>
        </p:txBody>
      </p:sp>
    </p:spTree>
    <p:extLst>
      <p:ext uri="{BB962C8B-B14F-4D97-AF65-F5344CB8AC3E}">
        <p14:creationId xmlns:p14="http://schemas.microsoft.com/office/powerpoint/2010/main" val="25411507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Imagen 6"/>
          <p:cNvPicPr>
            <a:picLocks noChangeAspect="1"/>
          </p:cNvPicPr>
          <p:nvPr/>
        </p:nvPicPr>
        <p:blipFill>
          <a:blip r:embed="rId2" cstate="print">
            <a:extLst>
              <a:ext uri="{28A0092B-C50C-407E-A947-70E740481C1C}">
                <a14:useLocalDpi xmlns:a14="http://schemas.microsoft.com/office/drawing/2010/main" val="0"/>
              </a:ext>
            </a:extLst>
          </a:blip>
          <a:srcRect b="26598"/>
          <a:stretch>
            <a:fillRect/>
          </a:stretch>
        </p:blipFill>
        <p:spPr bwMode="auto">
          <a:xfrm>
            <a:off x="7677150" y="5403057"/>
            <a:ext cx="1752600"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ángulo 1"/>
          <p:cNvSpPr>
            <a:spLocks noChangeArrowheads="1"/>
          </p:cNvSpPr>
          <p:nvPr/>
        </p:nvSpPr>
        <p:spPr bwMode="auto">
          <a:xfrm>
            <a:off x="1011855" y="1668276"/>
            <a:ext cx="9608456" cy="324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algn="just">
              <a:lnSpc>
                <a:spcPct val="115000"/>
              </a:lnSpc>
              <a:spcAft>
                <a:spcPts val="750"/>
              </a:spcAft>
              <a:buFont typeface="Arial" panose="020B0604020202020204" pitchFamily="34" charset="0"/>
              <a:buChar char="•"/>
            </a:pPr>
            <a:r>
              <a:rPr lang="es-CO" altLang="es-CO" sz="2800" i="1" dirty="0">
                <a:solidFill>
                  <a:schemeClr val="accent5">
                    <a:lumMod val="50000"/>
                  </a:schemeClr>
                </a:solidFill>
                <a:latin typeface="+mj-lt"/>
                <a:ea typeface="Calibri" panose="020F0502020204030204" pitchFamily="34" charset="0"/>
                <a:cs typeface="Times New Roman" panose="02020603050405020304" pitchFamily="18" charset="0"/>
              </a:rPr>
              <a:t>Haga una lista con 5 amigos por los cuales va a orar y a compartir el evangelio. </a:t>
            </a:r>
          </a:p>
          <a:p>
            <a:pPr marL="457200" indent="-457200" algn="just">
              <a:lnSpc>
                <a:spcPct val="115000"/>
              </a:lnSpc>
              <a:spcAft>
                <a:spcPts val="750"/>
              </a:spcAft>
              <a:buFont typeface="Arial" panose="020B0604020202020204" pitchFamily="34" charset="0"/>
              <a:buChar char="•"/>
            </a:pPr>
            <a:r>
              <a:rPr lang="es-CO" altLang="es-CO" sz="2800" i="1" dirty="0">
                <a:solidFill>
                  <a:schemeClr val="accent5">
                    <a:lumMod val="50000"/>
                  </a:schemeClr>
                </a:solidFill>
                <a:latin typeface="+mj-lt"/>
                <a:ea typeface="Calibri" panose="020F0502020204030204" pitchFamily="34" charset="0"/>
                <a:cs typeface="Times New Roman" panose="02020603050405020304" pitchFamily="18" charset="0"/>
              </a:rPr>
              <a:t>Informe a la iglesia con los nombres de sus amigos. </a:t>
            </a:r>
          </a:p>
          <a:p>
            <a:pPr marL="457200" indent="-457200" algn="just">
              <a:lnSpc>
                <a:spcPct val="115000"/>
              </a:lnSpc>
              <a:spcAft>
                <a:spcPts val="750"/>
              </a:spcAft>
              <a:buFont typeface="Arial" panose="020B0604020202020204" pitchFamily="34" charset="0"/>
              <a:buChar char="•"/>
            </a:pPr>
            <a:r>
              <a:rPr lang="es-ES_tradnl" altLang="es-CO" sz="2800" i="1" dirty="0">
                <a:solidFill>
                  <a:schemeClr val="accent5">
                    <a:lumMod val="50000"/>
                  </a:schemeClr>
                </a:solidFill>
                <a:latin typeface="+mj-lt"/>
                <a:ea typeface="Calibri" panose="020F0502020204030204" pitchFamily="34" charset="0"/>
                <a:cs typeface="Times New Roman" panose="02020603050405020304" pitchFamily="18" charset="0"/>
              </a:rPr>
              <a:t>El pastor elaborará una lista con todos los nombres provistos por los hermanos y serán presentados delante de Dios con nombre propio.</a:t>
            </a:r>
            <a:endParaRPr lang="es-CO" altLang="es-CO" sz="2800" i="1" dirty="0">
              <a:solidFill>
                <a:schemeClr val="accent5">
                  <a:lumMod val="50000"/>
                </a:schemeClr>
              </a:solidFill>
              <a:latin typeface="+mj-lt"/>
              <a:ea typeface="Calibri" panose="020F0502020204030204" pitchFamily="34" charset="0"/>
              <a:cs typeface="Times New Roman" panose="02020603050405020304" pitchFamily="18" charset="0"/>
            </a:endParaRPr>
          </a:p>
        </p:txBody>
      </p:sp>
      <p:sp>
        <p:nvSpPr>
          <p:cNvPr id="9" name="Rectángulo 1"/>
          <p:cNvSpPr>
            <a:spLocks noChangeArrowheads="1"/>
          </p:cNvSpPr>
          <p:nvPr/>
        </p:nvSpPr>
        <p:spPr bwMode="auto">
          <a:xfrm>
            <a:off x="2927747" y="204182"/>
            <a:ext cx="6336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CO" altLang="es-CO" sz="3600" b="1" i="1" dirty="0">
                <a:gradFill>
                  <a:gsLst>
                    <a:gs pos="0">
                      <a:srgbClr val="162746"/>
                    </a:gs>
                    <a:gs pos="100000">
                      <a:srgbClr val="00B0F0"/>
                    </a:gs>
                  </a:gsLst>
                  <a:lin ang="5400000" scaled="0"/>
                </a:gradFill>
                <a:latin typeface="+mj-lt"/>
              </a:rPr>
              <a:t>Fases del Impacto </a:t>
            </a:r>
          </a:p>
          <a:p>
            <a:pPr algn="ctr"/>
            <a:r>
              <a:rPr lang="es-CO" altLang="es-CO" sz="3600" b="1" i="1" dirty="0">
                <a:gradFill>
                  <a:gsLst>
                    <a:gs pos="0">
                      <a:srgbClr val="162746"/>
                    </a:gs>
                    <a:gs pos="100000">
                      <a:srgbClr val="00B0F0"/>
                    </a:gs>
                  </a:gsLst>
                  <a:lin ang="5400000" scaled="0"/>
                </a:gradFill>
                <a:latin typeface="+mj-lt"/>
              </a:rPr>
              <a:t>Amigos de Esperanza</a:t>
            </a:r>
          </a:p>
        </p:txBody>
      </p:sp>
    </p:spTree>
    <p:extLst>
      <p:ext uri="{BB962C8B-B14F-4D97-AF65-F5344CB8AC3E}">
        <p14:creationId xmlns:p14="http://schemas.microsoft.com/office/powerpoint/2010/main" val="137285746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Imagen 6"/>
          <p:cNvPicPr>
            <a:picLocks noChangeAspect="1"/>
          </p:cNvPicPr>
          <p:nvPr/>
        </p:nvPicPr>
        <p:blipFill>
          <a:blip r:embed="rId2" cstate="print">
            <a:extLst>
              <a:ext uri="{28A0092B-C50C-407E-A947-70E740481C1C}">
                <a14:useLocalDpi xmlns:a14="http://schemas.microsoft.com/office/drawing/2010/main" val="0"/>
              </a:ext>
            </a:extLst>
          </a:blip>
          <a:srcRect b="26598"/>
          <a:stretch>
            <a:fillRect/>
          </a:stretch>
        </p:blipFill>
        <p:spPr bwMode="auto">
          <a:xfrm>
            <a:off x="7677150" y="5403057"/>
            <a:ext cx="1752600"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ángulo 1"/>
          <p:cNvSpPr>
            <a:spLocks noChangeArrowheads="1"/>
          </p:cNvSpPr>
          <p:nvPr/>
        </p:nvSpPr>
        <p:spPr bwMode="auto">
          <a:xfrm>
            <a:off x="1117600" y="1579658"/>
            <a:ext cx="9956800" cy="334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algn="just">
              <a:lnSpc>
                <a:spcPct val="115000"/>
              </a:lnSpc>
              <a:spcAft>
                <a:spcPts val="750"/>
              </a:spcAft>
              <a:buFont typeface="Arial" panose="020B0604020202020204" pitchFamily="34" charset="0"/>
              <a:buChar char="•"/>
            </a:pPr>
            <a:r>
              <a:rPr lang="es-ES_tradnl" altLang="es-CO" sz="2800" i="1" dirty="0">
                <a:solidFill>
                  <a:schemeClr val="accent5">
                    <a:lumMod val="50000"/>
                  </a:schemeClr>
                </a:solidFill>
                <a:latin typeface="+mj-lt"/>
                <a:ea typeface="Calibri" panose="020F0502020204030204" pitchFamily="34" charset="0"/>
                <a:cs typeface="Times New Roman" panose="02020603050405020304" pitchFamily="18" charset="0"/>
              </a:rPr>
              <a:t>Siembre y cultive amistad en sus amigos. </a:t>
            </a:r>
          </a:p>
          <a:p>
            <a:pPr marL="457200" indent="-457200" algn="just">
              <a:lnSpc>
                <a:spcPct val="115000"/>
              </a:lnSpc>
              <a:spcAft>
                <a:spcPts val="750"/>
              </a:spcAft>
              <a:buFont typeface="Arial" panose="020B0604020202020204" pitchFamily="34" charset="0"/>
              <a:buChar char="•"/>
            </a:pPr>
            <a:r>
              <a:rPr lang="es-ES_tradnl" altLang="es-CO" sz="2800" i="1" dirty="0">
                <a:solidFill>
                  <a:schemeClr val="accent5">
                    <a:lumMod val="50000"/>
                  </a:schemeClr>
                </a:solidFill>
                <a:latin typeface="+mj-lt"/>
                <a:ea typeface="Calibri" panose="020F0502020204030204" pitchFamily="34" charset="0"/>
                <a:cs typeface="Times New Roman" panose="02020603050405020304" pitchFamily="18" charset="0"/>
              </a:rPr>
              <a:t>Gánese su confianza, salúdelos amablemente, muéstreles simpatía, sonría, supla alguna de sus necesidades. </a:t>
            </a:r>
          </a:p>
          <a:p>
            <a:pPr marL="457200" indent="-457200" algn="just">
              <a:lnSpc>
                <a:spcPct val="115000"/>
              </a:lnSpc>
              <a:spcAft>
                <a:spcPts val="750"/>
              </a:spcAft>
              <a:buFont typeface="Arial" panose="020B0604020202020204" pitchFamily="34" charset="0"/>
              <a:buChar char="•"/>
            </a:pPr>
            <a:r>
              <a:rPr lang="es-ES_tradnl" altLang="es-CO" sz="2800" i="1" dirty="0">
                <a:solidFill>
                  <a:schemeClr val="accent5">
                    <a:lumMod val="50000"/>
                  </a:schemeClr>
                </a:solidFill>
                <a:latin typeface="+mj-lt"/>
                <a:ea typeface="Calibri" panose="020F0502020204030204" pitchFamily="34" charset="0"/>
                <a:cs typeface="Times New Roman" panose="02020603050405020304" pitchFamily="18" charset="0"/>
              </a:rPr>
              <a:t>Obséquiele un regalito, una revista, un alimento, extiéndale una invitación a su grupo pequeño, entre otros. </a:t>
            </a:r>
          </a:p>
          <a:p>
            <a:pPr marL="457200" indent="-457200" algn="just">
              <a:lnSpc>
                <a:spcPct val="115000"/>
              </a:lnSpc>
              <a:spcAft>
                <a:spcPts val="750"/>
              </a:spcAft>
              <a:buFont typeface="Arial" panose="020B0604020202020204" pitchFamily="34" charset="0"/>
              <a:buChar char="•"/>
            </a:pPr>
            <a:r>
              <a:rPr lang="es-ES_tradnl" altLang="es-CO" sz="2800" i="1" dirty="0">
                <a:solidFill>
                  <a:schemeClr val="accent5">
                    <a:lumMod val="50000"/>
                  </a:schemeClr>
                </a:solidFill>
                <a:latin typeface="+mj-lt"/>
                <a:ea typeface="Calibri" panose="020F0502020204030204" pitchFamily="34" charset="0"/>
                <a:cs typeface="Times New Roman" panose="02020603050405020304" pitchFamily="18" charset="0"/>
              </a:rPr>
              <a:t>Continúe orando por cada uno de ellos.</a:t>
            </a:r>
            <a:r>
              <a:rPr lang="es-ES_tradnl" altLang="es-CO" sz="2800" b="1" i="1" dirty="0">
                <a:solidFill>
                  <a:schemeClr val="accent5">
                    <a:lumMod val="50000"/>
                  </a:schemeClr>
                </a:solidFill>
                <a:latin typeface="+mj-lt"/>
                <a:ea typeface="Calibri" panose="020F0502020204030204" pitchFamily="34" charset="0"/>
                <a:cs typeface="Times New Roman" panose="02020603050405020304" pitchFamily="18" charset="0"/>
              </a:rPr>
              <a:t> </a:t>
            </a:r>
            <a:endParaRPr lang="es-CO" altLang="es-CO" sz="2800" i="1" dirty="0">
              <a:solidFill>
                <a:schemeClr val="accent5">
                  <a:lumMod val="50000"/>
                </a:schemeClr>
              </a:solidFill>
              <a:latin typeface="+mj-lt"/>
              <a:ea typeface="Calibri" panose="020F0502020204030204" pitchFamily="34" charset="0"/>
              <a:cs typeface="Times New Roman" panose="02020603050405020304" pitchFamily="18" charset="0"/>
            </a:endParaRPr>
          </a:p>
        </p:txBody>
      </p:sp>
      <p:sp>
        <p:nvSpPr>
          <p:cNvPr id="9" name="Rectángulo 1"/>
          <p:cNvSpPr>
            <a:spLocks noChangeArrowheads="1"/>
          </p:cNvSpPr>
          <p:nvPr/>
        </p:nvSpPr>
        <p:spPr bwMode="auto">
          <a:xfrm>
            <a:off x="2927747" y="134514"/>
            <a:ext cx="6336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CO" altLang="es-CO" sz="3600" b="1" i="1" dirty="0">
                <a:gradFill>
                  <a:gsLst>
                    <a:gs pos="0">
                      <a:srgbClr val="162746"/>
                    </a:gs>
                    <a:gs pos="100000">
                      <a:srgbClr val="00B0F0"/>
                    </a:gs>
                  </a:gsLst>
                  <a:lin ang="5400000" scaled="0"/>
                </a:gradFill>
                <a:latin typeface="+mj-lt"/>
              </a:rPr>
              <a:t>Fases del Impacto </a:t>
            </a:r>
          </a:p>
          <a:p>
            <a:pPr algn="ctr"/>
            <a:r>
              <a:rPr lang="es-CO" altLang="es-CO" sz="3600" b="1" i="1" dirty="0">
                <a:gradFill>
                  <a:gsLst>
                    <a:gs pos="0">
                      <a:srgbClr val="162746"/>
                    </a:gs>
                    <a:gs pos="100000">
                      <a:srgbClr val="00B0F0"/>
                    </a:gs>
                  </a:gsLst>
                  <a:lin ang="5400000" scaled="0"/>
                </a:gradFill>
                <a:latin typeface="+mj-lt"/>
              </a:rPr>
              <a:t>Amigos de Esperanza</a:t>
            </a:r>
          </a:p>
        </p:txBody>
      </p:sp>
    </p:spTree>
    <p:extLst>
      <p:ext uri="{BB962C8B-B14F-4D97-AF65-F5344CB8AC3E}">
        <p14:creationId xmlns:p14="http://schemas.microsoft.com/office/powerpoint/2010/main" val="30784816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Rectángulo 1"/>
          <p:cNvSpPr>
            <a:spLocks noChangeArrowheads="1"/>
          </p:cNvSpPr>
          <p:nvPr/>
        </p:nvSpPr>
        <p:spPr bwMode="auto">
          <a:xfrm>
            <a:off x="776514" y="1732625"/>
            <a:ext cx="10638971" cy="324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algn="just">
              <a:lnSpc>
                <a:spcPct val="115000"/>
              </a:lnSpc>
              <a:spcAft>
                <a:spcPts val="750"/>
              </a:spcAft>
              <a:buFont typeface="Arial" panose="020B0604020202020204" pitchFamily="34" charset="0"/>
              <a:buChar char="•"/>
            </a:pPr>
            <a:r>
              <a:rPr lang="es-ES_tradnl" altLang="es-CO" sz="2800" i="1" dirty="0">
                <a:solidFill>
                  <a:schemeClr val="accent5">
                    <a:lumMod val="50000"/>
                  </a:schemeClr>
                </a:solidFill>
                <a:latin typeface="+mj-lt"/>
                <a:ea typeface="Calibri" panose="020F0502020204030204" pitchFamily="34" charset="0"/>
                <a:cs typeface="Times New Roman" panose="02020603050405020304" pitchFamily="18" charset="0"/>
              </a:rPr>
              <a:t>Realice impactos de servicio a la comunidad. Entregue alguna literatura. La distribución debe ser integrada a una serie de acciones que contribuyan a conectar con los amigos que anhelamos llevar a Jesús. </a:t>
            </a:r>
          </a:p>
          <a:p>
            <a:pPr marL="457200" indent="-457200" algn="just">
              <a:lnSpc>
                <a:spcPct val="115000"/>
              </a:lnSpc>
              <a:spcAft>
                <a:spcPts val="750"/>
              </a:spcAft>
              <a:buFont typeface="Arial" panose="020B0604020202020204" pitchFamily="34" charset="0"/>
              <a:buChar char="•"/>
            </a:pPr>
            <a:r>
              <a:rPr lang="es-ES_tradnl" altLang="es-CO" sz="2800" i="1" dirty="0">
                <a:solidFill>
                  <a:schemeClr val="accent5">
                    <a:lumMod val="50000"/>
                  </a:schemeClr>
                </a:solidFill>
                <a:latin typeface="+mj-lt"/>
                <a:ea typeface="Calibri" panose="020F0502020204030204" pitchFamily="34" charset="0"/>
                <a:cs typeface="Times New Roman" panose="02020603050405020304" pitchFamily="18" charset="0"/>
              </a:rPr>
              <a:t>Algunas actividades sugerentes son: (Oramos por ti, aquí regalamos abrazos, Expo salud, Expo familia, Limpieza de parques, entre otros).</a:t>
            </a:r>
            <a:endParaRPr lang="es-CO" altLang="es-CO" sz="2800" i="1" dirty="0">
              <a:solidFill>
                <a:schemeClr val="accent5">
                  <a:lumMod val="50000"/>
                </a:schemeClr>
              </a:solidFill>
              <a:latin typeface="+mj-lt"/>
              <a:ea typeface="Calibri" panose="020F0502020204030204" pitchFamily="34" charset="0"/>
              <a:cs typeface="Times New Roman" panose="02020603050405020304" pitchFamily="18" charset="0"/>
            </a:endParaRPr>
          </a:p>
        </p:txBody>
      </p:sp>
      <p:sp>
        <p:nvSpPr>
          <p:cNvPr id="9" name="Rectángulo 1"/>
          <p:cNvSpPr>
            <a:spLocks noChangeArrowheads="1"/>
          </p:cNvSpPr>
          <p:nvPr/>
        </p:nvSpPr>
        <p:spPr bwMode="auto">
          <a:xfrm>
            <a:off x="3136911" y="432968"/>
            <a:ext cx="6336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CO" altLang="es-CO" sz="3600" b="1" i="1" dirty="0">
                <a:gradFill>
                  <a:gsLst>
                    <a:gs pos="0">
                      <a:srgbClr val="162746"/>
                    </a:gs>
                    <a:gs pos="100000">
                      <a:srgbClr val="00B0F0"/>
                    </a:gs>
                  </a:gsLst>
                  <a:lin ang="5400000" scaled="0"/>
                </a:gradFill>
                <a:latin typeface="+mj-lt"/>
              </a:rPr>
              <a:t>Fases del Impacto </a:t>
            </a:r>
          </a:p>
          <a:p>
            <a:pPr algn="ctr"/>
            <a:r>
              <a:rPr lang="es-CO" altLang="es-CO" sz="3600" b="1" i="1" dirty="0">
                <a:gradFill>
                  <a:gsLst>
                    <a:gs pos="0">
                      <a:srgbClr val="162746"/>
                    </a:gs>
                    <a:gs pos="100000">
                      <a:srgbClr val="00B0F0"/>
                    </a:gs>
                  </a:gsLst>
                  <a:lin ang="5400000" scaled="0"/>
                </a:gradFill>
                <a:latin typeface="+mj-lt"/>
              </a:rPr>
              <a:t>Amigos de Esperanza</a:t>
            </a:r>
          </a:p>
        </p:txBody>
      </p:sp>
    </p:spTree>
    <p:extLst>
      <p:ext uri="{BB962C8B-B14F-4D97-AF65-F5344CB8AC3E}">
        <p14:creationId xmlns:p14="http://schemas.microsoft.com/office/powerpoint/2010/main" val="27471925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agen 6"/>
          <p:cNvPicPr>
            <a:picLocks noChangeAspect="1"/>
          </p:cNvPicPr>
          <p:nvPr/>
        </p:nvPicPr>
        <p:blipFill>
          <a:blip r:embed="rId2" cstate="print">
            <a:extLst>
              <a:ext uri="{28A0092B-C50C-407E-A947-70E740481C1C}">
                <a14:useLocalDpi xmlns:a14="http://schemas.microsoft.com/office/drawing/2010/main" val="0"/>
              </a:ext>
            </a:extLst>
          </a:blip>
          <a:srcRect b="26598"/>
          <a:stretch>
            <a:fillRect/>
          </a:stretch>
        </p:blipFill>
        <p:spPr bwMode="auto">
          <a:xfrm>
            <a:off x="7677150" y="5403057"/>
            <a:ext cx="1752600"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ángulo 1"/>
          <p:cNvSpPr>
            <a:spLocks noChangeArrowheads="1"/>
          </p:cNvSpPr>
          <p:nvPr/>
        </p:nvSpPr>
        <p:spPr bwMode="auto">
          <a:xfrm>
            <a:off x="1074056" y="2233553"/>
            <a:ext cx="9913258" cy="274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algn="just">
              <a:lnSpc>
                <a:spcPct val="115000"/>
              </a:lnSpc>
              <a:spcAft>
                <a:spcPts val="750"/>
              </a:spcAft>
              <a:buFont typeface="Arial" panose="020B0604020202020204" pitchFamily="34" charset="0"/>
              <a:buChar char="•"/>
            </a:pPr>
            <a:r>
              <a:rPr lang="es-ES_tradnl" altLang="es-CO" sz="2800" i="1" dirty="0">
                <a:solidFill>
                  <a:schemeClr val="accent5">
                    <a:lumMod val="50000"/>
                  </a:schemeClr>
                </a:solidFill>
                <a:latin typeface="+mj-lt"/>
                <a:ea typeface="Calibri" panose="020F0502020204030204" pitchFamily="34" charset="0"/>
                <a:cs typeface="Times New Roman" panose="02020603050405020304" pitchFamily="18" charset="0"/>
              </a:rPr>
              <a:t>Invite a sus amigos a los servicios y programaciones de la iglesia.</a:t>
            </a:r>
          </a:p>
          <a:p>
            <a:pPr marL="457200" indent="-457200" algn="just">
              <a:lnSpc>
                <a:spcPct val="115000"/>
              </a:lnSpc>
              <a:spcAft>
                <a:spcPts val="750"/>
              </a:spcAft>
              <a:buFont typeface="Arial" panose="020B0604020202020204" pitchFamily="34" charset="0"/>
              <a:buChar char="•"/>
            </a:pPr>
            <a:r>
              <a:rPr lang="es-ES_tradnl" altLang="es-CO" sz="2800" i="1" dirty="0">
                <a:solidFill>
                  <a:schemeClr val="accent5">
                    <a:lumMod val="50000"/>
                  </a:schemeClr>
                </a:solidFill>
                <a:latin typeface="+mj-lt"/>
                <a:ea typeface="Calibri" panose="020F0502020204030204" pitchFamily="34" charset="0"/>
                <a:cs typeface="Times New Roman" panose="02020603050405020304" pitchFamily="18" charset="0"/>
              </a:rPr>
              <a:t>Invítelos a las transmisiones online, comparta los link y anímelos a participar. </a:t>
            </a:r>
          </a:p>
          <a:p>
            <a:pPr marL="457200" indent="-457200" algn="just">
              <a:lnSpc>
                <a:spcPct val="115000"/>
              </a:lnSpc>
              <a:spcAft>
                <a:spcPts val="750"/>
              </a:spcAft>
              <a:buFont typeface="Arial" panose="020B0604020202020204" pitchFamily="34" charset="0"/>
              <a:buChar char="•"/>
            </a:pPr>
            <a:r>
              <a:rPr lang="es-ES_tradnl" altLang="es-CO" sz="2800" i="1" dirty="0">
                <a:solidFill>
                  <a:schemeClr val="accent5">
                    <a:lumMod val="50000"/>
                  </a:schemeClr>
                </a:solidFill>
                <a:latin typeface="+mj-lt"/>
                <a:ea typeface="Calibri" panose="020F0502020204030204" pitchFamily="34" charset="0"/>
                <a:cs typeface="Times New Roman" panose="02020603050405020304" pitchFamily="18" charset="0"/>
              </a:rPr>
              <a:t>Comparta el link de Esperanza Colombia radio 96.3 y los mensajes de Radio Mundial Adventista.</a:t>
            </a:r>
            <a:endParaRPr lang="es-CO" altLang="es-CO" sz="2800" i="1" dirty="0">
              <a:solidFill>
                <a:schemeClr val="accent5">
                  <a:lumMod val="50000"/>
                </a:schemeClr>
              </a:solidFill>
              <a:latin typeface="+mj-lt"/>
              <a:ea typeface="Calibri" panose="020F0502020204030204" pitchFamily="34" charset="0"/>
              <a:cs typeface="Times New Roman" panose="02020603050405020304" pitchFamily="18" charset="0"/>
            </a:endParaRPr>
          </a:p>
        </p:txBody>
      </p:sp>
      <p:sp>
        <p:nvSpPr>
          <p:cNvPr id="9" name="Rectángulo 1"/>
          <p:cNvSpPr>
            <a:spLocks noChangeArrowheads="1"/>
          </p:cNvSpPr>
          <p:nvPr/>
        </p:nvSpPr>
        <p:spPr bwMode="auto">
          <a:xfrm>
            <a:off x="3239548" y="722342"/>
            <a:ext cx="6336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CO" altLang="es-CO" sz="3600" b="1" i="1" dirty="0">
                <a:gradFill>
                  <a:gsLst>
                    <a:gs pos="0">
                      <a:srgbClr val="162746"/>
                    </a:gs>
                    <a:gs pos="100000">
                      <a:srgbClr val="00B0F0"/>
                    </a:gs>
                  </a:gsLst>
                  <a:lin ang="5400000" scaled="0"/>
                </a:gradFill>
                <a:latin typeface="+mj-lt"/>
              </a:rPr>
              <a:t>Fases del Impacto </a:t>
            </a:r>
          </a:p>
          <a:p>
            <a:pPr algn="ctr"/>
            <a:r>
              <a:rPr lang="es-CO" altLang="es-CO" sz="3600" b="1" i="1" dirty="0">
                <a:gradFill>
                  <a:gsLst>
                    <a:gs pos="0">
                      <a:srgbClr val="162746"/>
                    </a:gs>
                    <a:gs pos="100000">
                      <a:srgbClr val="00B0F0"/>
                    </a:gs>
                  </a:gsLst>
                  <a:lin ang="5400000" scaled="0"/>
                </a:gradFill>
                <a:latin typeface="+mj-lt"/>
              </a:rPr>
              <a:t>Amigos de Esperanza</a:t>
            </a:r>
          </a:p>
        </p:txBody>
      </p:sp>
    </p:spTree>
    <p:extLst>
      <p:ext uri="{BB962C8B-B14F-4D97-AF65-F5344CB8AC3E}">
        <p14:creationId xmlns:p14="http://schemas.microsoft.com/office/powerpoint/2010/main" val="36236082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7" name="Imagen 6"/>
          <p:cNvPicPr>
            <a:picLocks noChangeAspect="1"/>
          </p:cNvPicPr>
          <p:nvPr/>
        </p:nvPicPr>
        <p:blipFill>
          <a:blip r:embed="rId2" cstate="print">
            <a:extLst>
              <a:ext uri="{28A0092B-C50C-407E-A947-70E740481C1C}">
                <a14:useLocalDpi xmlns:a14="http://schemas.microsoft.com/office/drawing/2010/main" val="0"/>
              </a:ext>
            </a:extLst>
          </a:blip>
          <a:srcRect b="26598"/>
          <a:stretch>
            <a:fillRect/>
          </a:stretch>
        </p:blipFill>
        <p:spPr bwMode="auto">
          <a:xfrm>
            <a:off x="7677150" y="5403057"/>
            <a:ext cx="1752600"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ángulo 1"/>
          <p:cNvSpPr>
            <a:spLocks noChangeArrowheads="1"/>
          </p:cNvSpPr>
          <p:nvPr/>
        </p:nvSpPr>
        <p:spPr bwMode="auto">
          <a:xfrm>
            <a:off x="1158032" y="2222329"/>
            <a:ext cx="10043885" cy="207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algn="just">
              <a:lnSpc>
                <a:spcPct val="115000"/>
              </a:lnSpc>
              <a:spcAft>
                <a:spcPts val="750"/>
              </a:spcAft>
              <a:buFont typeface="Arial" panose="020B0604020202020204" pitchFamily="34" charset="0"/>
              <a:buChar char="•"/>
            </a:pPr>
            <a:r>
              <a:rPr lang="es-ES_tradnl" altLang="es-CO" sz="2700" i="1" dirty="0">
                <a:solidFill>
                  <a:schemeClr val="accent5">
                    <a:lumMod val="50000"/>
                  </a:schemeClr>
                </a:solidFill>
                <a:latin typeface="+mj-lt"/>
                <a:ea typeface="Calibri" panose="020F0502020204030204" pitchFamily="34" charset="0"/>
                <a:cs typeface="Times New Roman" panose="02020603050405020304" pitchFamily="18" charset="0"/>
              </a:rPr>
              <a:t>Después del servicio en la iglesia, si le es posible invítelos a almorzar para fortalecer esos lazos de amistad.</a:t>
            </a:r>
          </a:p>
          <a:p>
            <a:pPr marL="457200" indent="-457200" algn="just">
              <a:lnSpc>
                <a:spcPct val="115000"/>
              </a:lnSpc>
              <a:spcAft>
                <a:spcPts val="750"/>
              </a:spcAft>
              <a:buFont typeface="Arial" panose="020B0604020202020204" pitchFamily="34" charset="0"/>
              <a:buChar char="•"/>
            </a:pPr>
            <a:r>
              <a:rPr lang="es-ES_tradnl" altLang="es-CO" sz="2700" i="1" dirty="0">
                <a:solidFill>
                  <a:schemeClr val="accent5">
                    <a:lumMod val="50000"/>
                  </a:schemeClr>
                </a:solidFill>
                <a:latin typeface="+mj-lt"/>
                <a:ea typeface="Calibri" panose="020F0502020204030204" pitchFamily="34" charset="0"/>
                <a:cs typeface="Times New Roman" panose="02020603050405020304" pitchFamily="18" charset="0"/>
              </a:rPr>
              <a:t>Siga ganando su confianza, muéstrese amigo y siga orando por ellos y compartiendo la Palabra de Dios. </a:t>
            </a:r>
          </a:p>
        </p:txBody>
      </p:sp>
      <p:sp>
        <p:nvSpPr>
          <p:cNvPr id="9" name="Rectángulo 1"/>
          <p:cNvSpPr>
            <a:spLocks noChangeArrowheads="1"/>
          </p:cNvSpPr>
          <p:nvPr/>
        </p:nvSpPr>
        <p:spPr bwMode="auto">
          <a:xfrm>
            <a:off x="3093244" y="305476"/>
            <a:ext cx="6336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CO" altLang="es-CO" sz="3600" b="1" i="1" dirty="0">
                <a:gradFill>
                  <a:gsLst>
                    <a:gs pos="0">
                      <a:srgbClr val="162746"/>
                    </a:gs>
                    <a:gs pos="100000">
                      <a:srgbClr val="00B0F0"/>
                    </a:gs>
                  </a:gsLst>
                  <a:lin ang="5400000" scaled="0"/>
                </a:gradFill>
                <a:latin typeface="+mj-lt"/>
              </a:rPr>
              <a:t>Fases del Impacto </a:t>
            </a:r>
          </a:p>
          <a:p>
            <a:pPr algn="ctr"/>
            <a:r>
              <a:rPr lang="es-CO" altLang="es-CO" sz="3600" b="1" i="1" dirty="0">
                <a:gradFill>
                  <a:gsLst>
                    <a:gs pos="0">
                      <a:srgbClr val="162746"/>
                    </a:gs>
                    <a:gs pos="100000">
                      <a:srgbClr val="00B0F0"/>
                    </a:gs>
                  </a:gsLst>
                  <a:lin ang="5400000" scaled="0"/>
                </a:gradFill>
                <a:latin typeface="+mj-lt"/>
              </a:rPr>
              <a:t>Amigos de Esperanza</a:t>
            </a:r>
          </a:p>
        </p:txBody>
      </p:sp>
    </p:spTree>
    <p:extLst>
      <p:ext uri="{BB962C8B-B14F-4D97-AF65-F5344CB8AC3E}">
        <p14:creationId xmlns:p14="http://schemas.microsoft.com/office/powerpoint/2010/main" val="3758972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Imagen 6"/>
          <p:cNvPicPr>
            <a:picLocks noChangeAspect="1"/>
          </p:cNvPicPr>
          <p:nvPr/>
        </p:nvPicPr>
        <p:blipFill>
          <a:blip r:embed="rId2" cstate="print">
            <a:extLst>
              <a:ext uri="{28A0092B-C50C-407E-A947-70E740481C1C}">
                <a14:useLocalDpi xmlns:a14="http://schemas.microsoft.com/office/drawing/2010/main" val="0"/>
              </a:ext>
            </a:extLst>
          </a:blip>
          <a:srcRect b="26598"/>
          <a:stretch>
            <a:fillRect/>
          </a:stretch>
        </p:blipFill>
        <p:spPr bwMode="auto">
          <a:xfrm>
            <a:off x="7677150" y="5403057"/>
            <a:ext cx="1752600"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ángulo 1"/>
          <p:cNvSpPr>
            <a:spLocks noChangeArrowheads="1"/>
          </p:cNvSpPr>
          <p:nvPr/>
        </p:nvSpPr>
        <p:spPr bwMode="auto">
          <a:xfrm>
            <a:off x="1324573" y="2465634"/>
            <a:ext cx="7399550" cy="176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lnSpc>
                <a:spcPct val="115000"/>
              </a:lnSpc>
              <a:spcAft>
                <a:spcPts val="750"/>
              </a:spcAft>
              <a:buFont typeface="Arial" panose="020B0604020202020204" pitchFamily="34" charset="0"/>
              <a:buChar char="•"/>
            </a:pPr>
            <a:r>
              <a:rPr lang="es-ES_tradnl" altLang="es-CO" sz="2400" i="1" dirty="0">
                <a:solidFill>
                  <a:schemeClr val="accent5">
                    <a:lumMod val="50000"/>
                  </a:schemeClr>
                </a:solidFill>
                <a:latin typeface="+mj-lt"/>
                <a:ea typeface="Calibri" panose="020F0502020204030204" pitchFamily="34" charset="0"/>
                <a:cs typeface="Times New Roman" panose="02020603050405020304" pitchFamily="18" charset="0"/>
              </a:rPr>
              <a:t>Haga un buen regalo. Si tiene el libro “El Conflicto de los siglos” es hora de  ponerlo en un hermoso papel de regalo. Si no lo tiene póngase en contacto con las oficinas del campo local o con su pastor para adquirirlo. </a:t>
            </a:r>
            <a:endParaRPr lang="es-CO" altLang="es-CO" sz="2400" i="1" dirty="0">
              <a:solidFill>
                <a:schemeClr val="accent5">
                  <a:lumMod val="50000"/>
                </a:schemeClr>
              </a:solidFill>
              <a:latin typeface="+mj-lt"/>
              <a:ea typeface="Calibri" panose="020F0502020204030204" pitchFamily="34" charset="0"/>
              <a:cs typeface="Times New Roman" panose="02020603050405020304" pitchFamily="18" charset="0"/>
            </a:endParaRPr>
          </a:p>
        </p:txBody>
      </p:sp>
      <p:sp>
        <p:nvSpPr>
          <p:cNvPr id="10" name="Rectángulo 1"/>
          <p:cNvSpPr>
            <a:spLocks noChangeArrowheads="1"/>
          </p:cNvSpPr>
          <p:nvPr/>
        </p:nvSpPr>
        <p:spPr bwMode="auto">
          <a:xfrm>
            <a:off x="3239548" y="722342"/>
            <a:ext cx="6336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CO" altLang="es-CO" sz="3600" b="1" i="1">
                <a:gradFill>
                  <a:gsLst>
                    <a:gs pos="0">
                      <a:srgbClr val="162746"/>
                    </a:gs>
                    <a:gs pos="100000">
                      <a:srgbClr val="00B0F0"/>
                    </a:gs>
                  </a:gsLst>
                  <a:lin ang="5400000" scaled="0"/>
                </a:gradFill>
                <a:latin typeface="+mj-lt"/>
              </a:rPr>
              <a:t>Fases del Impacto </a:t>
            </a:r>
          </a:p>
          <a:p>
            <a:pPr algn="ctr"/>
            <a:r>
              <a:rPr lang="es-CO" altLang="es-CO" sz="3600" b="1" i="1">
                <a:gradFill>
                  <a:gsLst>
                    <a:gs pos="0">
                      <a:srgbClr val="162746"/>
                    </a:gs>
                    <a:gs pos="100000">
                      <a:srgbClr val="00B0F0"/>
                    </a:gs>
                  </a:gsLst>
                  <a:lin ang="5400000" scaled="0"/>
                </a:gradFill>
                <a:latin typeface="+mj-lt"/>
              </a:rPr>
              <a:t>Amigos de Esperanza</a:t>
            </a:r>
            <a:endParaRPr lang="es-CO" altLang="es-CO" sz="3600" b="1" i="1" dirty="0">
              <a:gradFill>
                <a:gsLst>
                  <a:gs pos="0">
                    <a:srgbClr val="162746"/>
                  </a:gs>
                  <a:gs pos="100000">
                    <a:srgbClr val="00B0F0"/>
                  </a:gs>
                </a:gsLst>
                <a:lin ang="5400000" scaled="0"/>
              </a:gradFill>
              <a:latin typeface="+mj-lt"/>
            </a:endParaRPr>
          </a:p>
        </p:txBody>
      </p:sp>
      <p:pic>
        <p:nvPicPr>
          <p:cNvPr id="1026" name="Picture 2" descr="EL CONFLICTO DE LOS SIGLOS">
            <a:extLst>
              <a:ext uri="{FF2B5EF4-FFF2-40B4-BE49-F238E27FC236}">
                <a16:creationId xmlns:a16="http://schemas.microsoft.com/office/drawing/2014/main" id="{F9290C56-8789-C16F-EC15-76CBF3E67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0" y="1201885"/>
            <a:ext cx="2574522" cy="373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1684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1713" y="2165808"/>
            <a:ext cx="9274629" cy="2147896"/>
          </a:xfrm>
          <a:prstGeom prst="rect">
            <a:avLst/>
          </a:prstGeom>
        </p:spPr>
        <p:txBody>
          <a:bodyPr wrap="square">
            <a:spAutoFit/>
          </a:bodyPr>
          <a:lstStyle/>
          <a:p>
            <a:pPr marL="457200" indent="-457200">
              <a:lnSpc>
                <a:spcPct val="115000"/>
              </a:lnSpc>
              <a:spcAft>
                <a:spcPts val="750"/>
              </a:spcAft>
              <a:buFont typeface="Arial" panose="020B0604020202020204" pitchFamily="34" charset="0"/>
              <a:buChar char="•"/>
            </a:pPr>
            <a:r>
              <a:rPr lang="es-ES_tradnl" sz="2800" i="1" dirty="0">
                <a:solidFill>
                  <a:schemeClr val="accent5">
                    <a:lumMod val="50000"/>
                  </a:schemeClr>
                </a:solidFill>
                <a:latin typeface="+mj-lt"/>
                <a:ea typeface="Calibri" panose="020F0502020204030204" pitchFamily="34" charset="0"/>
                <a:cs typeface="Times New Roman" panose="02020603050405020304" pitchFamily="18" charset="0"/>
              </a:rPr>
              <a:t>Invite a sus amigos al ciclo de conferencias evangelísticas que su iglesia haya organizado. </a:t>
            </a:r>
          </a:p>
          <a:p>
            <a:pPr marL="457200" indent="-457200">
              <a:lnSpc>
                <a:spcPct val="115000"/>
              </a:lnSpc>
              <a:spcAft>
                <a:spcPts val="750"/>
              </a:spcAft>
              <a:buFont typeface="Arial" panose="020B0604020202020204" pitchFamily="34" charset="0"/>
              <a:buChar char="•"/>
            </a:pPr>
            <a:r>
              <a:rPr lang="es-ES_tradnl" sz="2800" i="1" dirty="0">
                <a:solidFill>
                  <a:schemeClr val="accent5">
                    <a:lumMod val="50000"/>
                  </a:schemeClr>
                </a:solidFill>
                <a:latin typeface="+mj-lt"/>
                <a:ea typeface="Calibri" panose="020F0502020204030204" pitchFamily="34" charset="0"/>
                <a:cs typeface="Times New Roman" panose="02020603050405020304" pitchFamily="18" charset="0"/>
              </a:rPr>
              <a:t>Luego continúe acompañando a sus amigos, en el estudio de la Biblia y llevándolos a la decisión por el bautismo.</a:t>
            </a:r>
            <a:endParaRPr lang="es-CO" sz="2800" i="1" dirty="0">
              <a:solidFill>
                <a:schemeClr val="accent5">
                  <a:lumMod val="50000"/>
                </a:schemeClr>
              </a:solidFill>
              <a:latin typeface="+mj-lt"/>
              <a:ea typeface="Calibri" panose="020F0502020204030204" pitchFamily="34" charset="0"/>
              <a:cs typeface="Times New Roman" panose="02020603050405020304" pitchFamily="18" charset="0"/>
            </a:endParaRPr>
          </a:p>
        </p:txBody>
      </p:sp>
      <p:sp>
        <p:nvSpPr>
          <p:cNvPr id="9" name="Rectángulo 1"/>
          <p:cNvSpPr>
            <a:spLocks noChangeArrowheads="1"/>
          </p:cNvSpPr>
          <p:nvPr/>
        </p:nvSpPr>
        <p:spPr bwMode="auto">
          <a:xfrm>
            <a:off x="3239548" y="722342"/>
            <a:ext cx="6336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CO" altLang="es-CO" sz="3600" b="1" i="1" dirty="0">
                <a:gradFill>
                  <a:gsLst>
                    <a:gs pos="0">
                      <a:srgbClr val="162746"/>
                    </a:gs>
                    <a:gs pos="100000">
                      <a:srgbClr val="00B0F0"/>
                    </a:gs>
                  </a:gsLst>
                  <a:lin ang="5400000" scaled="0"/>
                </a:gradFill>
                <a:latin typeface="+mj-lt"/>
              </a:rPr>
              <a:t>Fases del Impacto </a:t>
            </a:r>
          </a:p>
          <a:p>
            <a:pPr algn="ctr"/>
            <a:r>
              <a:rPr lang="es-CO" altLang="es-CO" sz="3600" b="1" i="1" dirty="0">
                <a:gradFill>
                  <a:gsLst>
                    <a:gs pos="0">
                      <a:srgbClr val="162746"/>
                    </a:gs>
                    <a:gs pos="100000">
                      <a:srgbClr val="00B0F0"/>
                    </a:gs>
                  </a:gsLst>
                  <a:lin ang="5400000" scaled="0"/>
                </a:gradFill>
                <a:latin typeface="+mj-lt"/>
              </a:rPr>
              <a:t>Amigos de Esperanza</a:t>
            </a:r>
          </a:p>
        </p:txBody>
      </p:sp>
    </p:spTree>
    <p:extLst>
      <p:ext uri="{BB962C8B-B14F-4D97-AF65-F5344CB8AC3E}">
        <p14:creationId xmlns:p14="http://schemas.microsoft.com/office/powerpoint/2010/main" val="16523320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28256" y="1919385"/>
            <a:ext cx="10175173" cy="2820965"/>
          </a:xfrm>
          <a:prstGeom prst="rect">
            <a:avLst/>
          </a:prstGeom>
        </p:spPr>
        <p:txBody>
          <a:bodyPr wrap="square">
            <a:spAutoFit/>
          </a:bodyPr>
          <a:lstStyle/>
          <a:p>
            <a:pPr marL="342900" indent="-342900">
              <a:lnSpc>
                <a:spcPct val="115000"/>
              </a:lnSpc>
              <a:spcAft>
                <a:spcPts val="750"/>
              </a:spcAft>
              <a:buFont typeface="Arial" panose="020B0604020202020204" pitchFamily="34" charset="0"/>
              <a:buChar char="•"/>
            </a:pPr>
            <a:r>
              <a:rPr lang="es-ES_tradnl" sz="2400" i="1" dirty="0">
                <a:solidFill>
                  <a:schemeClr val="accent5">
                    <a:lumMod val="50000"/>
                  </a:schemeClr>
                </a:solidFill>
                <a:latin typeface="+mj-lt"/>
                <a:ea typeface="Calibri" panose="020F0502020204030204" pitchFamily="34" charset="0"/>
                <a:cs typeface="Times New Roman" panose="02020603050405020304" pitchFamily="18" charset="0"/>
              </a:rPr>
              <a:t>Si alguno de sus amigos fue bautizado, use un buen tiempo para consolidar la fe y la experiencia cristiana de ese amigo que fue bautizado. (Discipulado).</a:t>
            </a:r>
            <a:endParaRPr lang="es-CO" sz="2400" i="1" dirty="0">
              <a:solidFill>
                <a:schemeClr val="accent5">
                  <a:lumMod val="50000"/>
                </a:schemeClr>
              </a:solidFill>
              <a:latin typeface="+mj-lt"/>
              <a:ea typeface="Calibri" panose="020F0502020204030204" pitchFamily="34" charset="0"/>
              <a:cs typeface="Times New Roman" panose="02020603050405020304" pitchFamily="18" charset="0"/>
            </a:endParaRPr>
          </a:p>
          <a:p>
            <a:pPr marL="342900" indent="-342900" algn="just">
              <a:lnSpc>
                <a:spcPct val="115000"/>
              </a:lnSpc>
              <a:spcAft>
                <a:spcPts val="750"/>
              </a:spcAft>
              <a:buFont typeface="Arial" panose="020B0604020202020204" pitchFamily="34" charset="0"/>
              <a:buChar char="•"/>
            </a:pPr>
            <a:r>
              <a:rPr lang="es-ES_tradnl" sz="2400" i="1" dirty="0">
                <a:solidFill>
                  <a:schemeClr val="accent5">
                    <a:lumMod val="50000"/>
                  </a:schemeClr>
                </a:solidFill>
                <a:latin typeface="+mj-lt"/>
                <a:ea typeface="Calibri" panose="020F0502020204030204" pitchFamily="34" charset="0"/>
                <a:cs typeface="Times New Roman" panose="02020603050405020304" pitchFamily="18" charset="0"/>
              </a:rPr>
              <a:t>¿Cómo? No deje de interceder por ellos cada día en oración. Intégrelos al Grupo pequeño, asígneles trabajo, e inscríbalos en la escuela de investigación bíblica. </a:t>
            </a:r>
          </a:p>
          <a:p>
            <a:pPr marL="342900" indent="-342900" algn="just">
              <a:lnSpc>
                <a:spcPct val="115000"/>
              </a:lnSpc>
              <a:spcAft>
                <a:spcPts val="750"/>
              </a:spcAft>
              <a:buFont typeface="Arial" panose="020B0604020202020204" pitchFamily="34" charset="0"/>
              <a:buChar char="•"/>
            </a:pPr>
            <a:r>
              <a:rPr lang="es-ES_tradnl" sz="2400" i="1" dirty="0">
                <a:solidFill>
                  <a:schemeClr val="accent5">
                    <a:lumMod val="50000"/>
                  </a:schemeClr>
                </a:solidFill>
                <a:latin typeface="+mj-lt"/>
                <a:ea typeface="Calibri" panose="020F0502020204030204" pitchFamily="34" charset="0"/>
                <a:cs typeface="Times New Roman" panose="02020603050405020304" pitchFamily="18" charset="0"/>
              </a:rPr>
              <a:t>Llévelos con usted a dar estudios bíblicos y no deje de visitarlos hasta que alcancen madurez espiritual y ganen a otros para Cristo.</a:t>
            </a:r>
            <a:endParaRPr lang="es-CO" sz="2400" i="1" dirty="0">
              <a:solidFill>
                <a:schemeClr val="accent5">
                  <a:lumMod val="50000"/>
                </a:schemeClr>
              </a:solidFill>
              <a:latin typeface="+mj-lt"/>
              <a:ea typeface="Calibri" panose="020F0502020204030204" pitchFamily="34" charset="0"/>
              <a:cs typeface="Times New Roman" panose="02020603050405020304" pitchFamily="18" charset="0"/>
            </a:endParaRPr>
          </a:p>
        </p:txBody>
      </p:sp>
      <p:sp>
        <p:nvSpPr>
          <p:cNvPr id="9" name="Rectángulo 1"/>
          <p:cNvSpPr>
            <a:spLocks noChangeArrowheads="1"/>
          </p:cNvSpPr>
          <p:nvPr/>
        </p:nvSpPr>
        <p:spPr bwMode="auto">
          <a:xfrm>
            <a:off x="2986183" y="588230"/>
            <a:ext cx="6336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CO" altLang="es-CO" sz="3600" b="1" i="1" dirty="0">
                <a:gradFill>
                  <a:gsLst>
                    <a:gs pos="0">
                      <a:srgbClr val="162746"/>
                    </a:gs>
                    <a:gs pos="100000">
                      <a:srgbClr val="00B0F0"/>
                    </a:gs>
                  </a:gsLst>
                  <a:lin ang="5400000" scaled="0"/>
                </a:gradFill>
                <a:latin typeface="+mj-lt"/>
              </a:rPr>
              <a:t>Fases del Impacto </a:t>
            </a:r>
          </a:p>
          <a:p>
            <a:pPr algn="ctr"/>
            <a:r>
              <a:rPr lang="es-CO" altLang="es-CO" sz="3600" b="1" i="1" dirty="0">
                <a:gradFill>
                  <a:gsLst>
                    <a:gs pos="0">
                      <a:srgbClr val="162746"/>
                    </a:gs>
                    <a:gs pos="100000">
                      <a:srgbClr val="00B0F0"/>
                    </a:gs>
                  </a:gsLst>
                  <a:lin ang="5400000" scaled="0"/>
                </a:gradFill>
                <a:latin typeface="+mj-lt"/>
              </a:rPr>
              <a:t>Amigos de Esperanza</a:t>
            </a:r>
          </a:p>
        </p:txBody>
      </p:sp>
    </p:spTree>
    <p:extLst>
      <p:ext uri="{BB962C8B-B14F-4D97-AF65-F5344CB8AC3E}">
        <p14:creationId xmlns:p14="http://schemas.microsoft.com/office/powerpoint/2010/main" val="36455971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ço Reservado para Conteúdo 2"/>
          <p:cNvSpPr>
            <a:spLocks noGrp="1"/>
          </p:cNvSpPr>
          <p:nvPr>
            <p:ph idx="1"/>
          </p:nvPr>
        </p:nvSpPr>
        <p:spPr bwMode="auto">
          <a:xfrm>
            <a:off x="2379436" y="1120048"/>
            <a:ext cx="8812439" cy="25340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342900" lvl="1" indent="0">
              <a:buNone/>
            </a:pPr>
            <a:r>
              <a:rPr lang="ja-JP" altLang="pt-BR" sz="3600" i="1" dirty="0">
                <a:solidFill>
                  <a:srgbClr val="376092"/>
                </a:solidFill>
              </a:rPr>
              <a:t>“</a:t>
            </a:r>
            <a:r>
              <a:rPr lang="pt-BR" altLang="ja-JP" sz="3600" i="1" dirty="0">
                <a:solidFill>
                  <a:srgbClr val="376092"/>
                </a:solidFill>
              </a:rPr>
              <a:t>Amigos de Esperanza</a:t>
            </a:r>
            <a:r>
              <a:rPr lang="ja-JP" altLang="pt-BR" sz="3600" i="1" dirty="0">
                <a:solidFill>
                  <a:srgbClr val="376092"/>
                </a:solidFill>
              </a:rPr>
              <a:t>”</a:t>
            </a:r>
            <a:r>
              <a:rPr lang="pt-BR" altLang="ja-JP" sz="3600" i="1" dirty="0">
                <a:solidFill>
                  <a:srgbClr val="376092"/>
                </a:solidFill>
              </a:rPr>
              <a:t> </a:t>
            </a:r>
            <a:r>
              <a:rPr lang="es-ES" altLang="ja-JP" sz="3600" i="1" dirty="0"/>
              <a:t>es una metodología bíblica que motiva a cada miembro de la iglesia  a utilizar su influencia de amistad para traer personas a Jesús.</a:t>
            </a:r>
            <a:endParaRPr lang="es-PE" altLang="es-CO" sz="3600" i="1" dirty="0"/>
          </a:p>
        </p:txBody>
      </p:sp>
      <p:pic>
        <p:nvPicPr>
          <p:cNvPr id="5"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3074733"/>
            <a:ext cx="5094514" cy="378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393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ángulo 1"/>
          <p:cNvSpPr>
            <a:spLocks noChangeArrowheads="1"/>
          </p:cNvSpPr>
          <p:nvPr/>
        </p:nvSpPr>
        <p:spPr bwMode="auto">
          <a:xfrm>
            <a:off x="2927749" y="1294210"/>
            <a:ext cx="6336506"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s-CO" altLang="es-CO" sz="2400" b="1" dirty="0"/>
          </a:p>
          <a:p>
            <a:endParaRPr lang="es-CO" altLang="es-CO" sz="1350" b="1" dirty="0"/>
          </a:p>
        </p:txBody>
      </p:sp>
      <p:pic>
        <p:nvPicPr>
          <p:cNvPr id="37895" name="Imagen 6"/>
          <p:cNvPicPr>
            <a:picLocks noChangeAspect="1"/>
          </p:cNvPicPr>
          <p:nvPr/>
        </p:nvPicPr>
        <p:blipFill>
          <a:blip r:embed="rId2" cstate="print">
            <a:extLst>
              <a:ext uri="{28A0092B-C50C-407E-A947-70E740481C1C}">
                <a14:useLocalDpi xmlns:a14="http://schemas.microsoft.com/office/drawing/2010/main" val="0"/>
              </a:ext>
            </a:extLst>
          </a:blip>
          <a:srcRect b="26598"/>
          <a:stretch>
            <a:fillRect/>
          </a:stretch>
        </p:blipFill>
        <p:spPr bwMode="auto">
          <a:xfrm>
            <a:off x="7677150" y="5403057"/>
            <a:ext cx="1752600"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477037" y="477645"/>
            <a:ext cx="6952713" cy="1083374"/>
          </a:xfrm>
          <a:prstGeom prst="rect">
            <a:avLst/>
          </a:prstGeom>
        </p:spPr>
        <p:txBody>
          <a:bodyPr wrap="square">
            <a:spAutoFit/>
          </a:bodyPr>
          <a:lstStyle/>
          <a:p>
            <a:pPr algn="ctr">
              <a:lnSpc>
                <a:spcPct val="115000"/>
              </a:lnSpc>
              <a:spcAft>
                <a:spcPts val="750"/>
              </a:spcAft>
            </a:pPr>
            <a:r>
              <a:rPr lang="es-ES_tradnl" sz="2800" b="1" i="1" dirty="0">
                <a:gradFill>
                  <a:gsLst>
                    <a:gs pos="0">
                      <a:srgbClr val="162746"/>
                    </a:gs>
                    <a:gs pos="100000">
                      <a:srgbClr val="00B0F0"/>
                    </a:gs>
                  </a:gsLst>
                  <a:lin ang="5400000" scaled="0"/>
                </a:gradFill>
                <a:latin typeface="+mj-lt"/>
                <a:ea typeface="Calibri" panose="020F0502020204030204" pitchFamily="34" charset="0"/>
                <a:cs typeface="Arial" panose="020B0604020202020204" pitchFamily="34" charset="0"/>
              </a:rPr>
              <a:t>Algunas sugerencias para el trabajo en favor de nuestros amigos y vecinos. </a:t>
            </a:r>
            <a:endParaRPr lang="es-CO" sz="2800" b="1" i="1" dirty="0">
              <a:gradFill>
                <a:gsLst>
                  <a:gs pos="0">
                    <a:srgbClr val="162746"/>
                  </a:gs>
                  <a:gs pos="100000">
                    <a:srgbClr val="00B0F0"/>
                  </a:gs>
                </a:gsLst>
                <a:lin ang="5400000" scaled="0"/>
              </a:gradFill>
              <a:latin typeface="+mj-lt"/>
              <a:ea typeface="Calibri" panose="020F0502020204030204" pitchFamily="34" charset="0"/>
              <a:cs typeface="Arial" panose="020B0604020202020204" pitchFamily="34" charset="0"/>
            </a:endParaRPr>
          </a:p>
        </p:txBody>
      </p:sp>
      <p:sp>
        <p:nvSpPr>
          <p:cNvPr id="9" name="Rectángulo 8"/>
          <p:cNvSpPr/>
          <p:nvPr/>
        </p:nvSpPr>
        <p:spPr>
          <a:xfrm>
            <a:off x="1277258" y="1561019"/>
            <a:ext cx="9898743" cy="3465244"/>
          </a:xfrm>
          <a:prstGeom prst="rect">
            <a:avLst/>
          </a:prstGeom>
        </p:spPr>
        <p:txBody>
          <a:bodyPr wrap="square">
            <a:spAutoFit/>
          </a:bodyPr>
          <a:lstStyle/>
          <a:p>
            <a:pPr algn="just">
              <a:lnSpc>
                <a:spcPct val="115000"/>
              </a:lnSpc>
              <a:tabLst>
                <a:tab pos="171450" algn="l"/>
              </a:tabLst>
            </a:pPr>
            <a:r>
              <a:rPr lang="es-ES_tradnl" sz="2400" i="1" dirty="0">
                <a:solidFill>
                  <a:schemeClr val="accent5">
                    <a:lumMod val="50000"/>
                  </a:schemeClr>
                </a:solidFill>
                <a:latin typeface="+mj-lt"/>
                <a:ea typeface="Calibri" panose="020F0502020204030204" pitchFamily="34" charset="0"/>
                <a:cs typeface="Times New Roman" panose="02020603050405020304" pitchFamily="18" charset="0"/>
              </a:rPr>
              <a:t>“</a:t>
            </a:r>
            <a:r>
              <a:rPr lang="es-ES_tradnl" sz="2400" b="1" i="1" dirty="0">
                <a:solidFill>
                  <a:schemeClr val="accent5">
                    <a:lumMod val="50000"/>
                  </a:schemeClr>
                </a:solidFill>
                <a:latin typeface="+mj-lt"/>
                <a:ea typeface="Calibri" panose="020F0502020204030204" pitchFamily="34" charset="0"/>
                <a:cs typeface="Times New Roman" panose="02020603050405020304" pitchFamily="18" charset="0"/>
              </a:rPr>
              <a:t>Visitad a los que viven cerca de vosotros </a:t>
            </a:r>
            <a:r>
              <a:rPr lang="es-ES_tradnl" sz="2400" i="1" dirty="0">
                <a:solidFill>
                  <a:schemeClr val="accent5">
                    <a:lumMod val="50000"/>
                  </a:schemeClr>
                </a:solidFill>
                <a:latin typeface="+mj-lt"/>
                <a:ea typeface="Calibri" panose="020F0502020204030204" pitchFamily="34" charset="0"/>
                <a:cs typeface="Times New Roman" panose="02020603050405020304" pitchFamily="18" charset="0"/>
              </a:rPr>
              <a:t>y por medio de </a:t>
            </a:r>
            <a:r>
              <a:rPr lang="es-ES_tradnl" sz="2400" i="1" dirty="0">
                <a:solidFill>
                  <a:srgbClr val="C00000"/>
                </a:solidFill>
                <a:latin typeface="+mj-lt"/>
                <a:ea typeface="Calibri" panose="020F0502020204030204" pitchFamily="34" charset="0"/>
                <a:cs typeface="Times New Roman" panose="02020603050405020304" pitchFamily="18" charset="0"/>
              </a:rPr>
              <a:t>actos de simpatía y bondad procurad alcanzar sus corazones</a:t>
            </a:r>
            <a:r>
              <a:rPr lang="es-ES_tradnl" sz="2400" i="1" dirty="0">
                <a:solidFill>
                  <a:schemeClr val="accent5">
                    <a:lumMod val="50000"/>
                  </a:schemeClr>
                </a:solidFill>
                <a:latin typeface="+mj-lt"/>
                <a:ea typeface="Calibri" panose="020F0502020204030204" pitchFamily="34" charset="0"/>
                <a:cs typeface="Times New Roman" panose="02020603050405020304" pitchFamily="18" charset="0"/>
              </a:rPr>
              <a:t>. Aseguraos de trabajar en una forma que elimine el prejuicio en lugar de crearlo. </a:t>
            </a:r>
            <a:r>
              <a:rPr lang="es-ES_tradnl" sz="2400" i="1" dirty="0">
                <a:solidFill>
                  <a:srgbClr val="C00000"/>
                </a:solidFill>
                <a:latin typeface="+mj-lt"/>
                <a:ea typeface="Calibri" panose="020F0502020204030204" pitchFamily="34" charset="0"/>
                <a:cs typeface="Times New Roman" panose="02020603050405020304" pitchFamily="18" charset="0"/>
              </a:rPr>
              <a:t>Id a vuestros vecinos visitándolos uno por uno,</a:t>
            </a:r>
            <a:r>
              <a:rPr lang="es-ES_tradnl" sz="2400" i="1" dirty="0">
                <a:solidFill>
                  <a:schemeClr val="accent5">
                    <a:lumMod val="50000"/>
                  </a:schemeClr>
                </a:solidFill>
                <a:latin typeface="+mj-lt"/>
                <a:ea typeface="Calibri" panose="020F0502020204030204" pitchFamily="34" charset="0"/>
                <a:cs typeface="Times New Roman" panose="02020603050405020304" pitchFamily="18" charset="0"/>
              </a:rPr>
              <a:t> y acercaos a ellos hasta que sus corazones sean calentados por vuestro interés y vuestro amor abnegado. </a:t>
            </a:r>
            <a:r>
              <a:rPr lang="es-CO" sz="2400" i="1" dirty="0">
                <a:solidFill>
                  <a:schemeClr val="accent5">
                    <a:lumMod val="50000"/>
                  </a:schemeClr>
                </a:solidFill>
                <a:latin typeface="+mj-lt"/>
                <a:ea typeface="Calibri" panose="020F0502020204030204" pitchFamily="34" charset="0"/>
                <a:cs typeface="Times New Roman" panose="02020603050405020304" pitchFamily="18" charset="0"/>
              </a:rPr>
              <a:t> </a:t>
            </a:r>
            <a:r>
              <a:rPr lang="es-ES_tradnl" sz="2400" i="1" dirty="0">
                <a:solidFill>
                  <a:srgbClr val="C00000"/>
                </a:solidFill>
                <a:latin typeface="+mj-lt"/>
                <a:ea typeface="Calibri" panose="020F0502020204030204" pitchFamily="34" charset="0"/>
                <a:cs typeface="Times New Roman" panose="02020603050405020304" pitchFamily="18" charset="0"/>
              </a:rPr>
              <a:t>Simpatizad con ellos, orad con ellos, </a:t>
            </a:r>
            <a:r>
              <a:rPr lang="es-ES_tradnl" sz="2400" i="1" dirty="0">
                <a:solidFill>
                  <a:schemeClr val="accent5">
                    <a:lumMod val="50000"/>
                  </a:schemeClr>
                </a:solidFill>
                <a:latin typeface="+mj-lt"/>
                <a:ea typeface="Calibri" panose="020F0502020204030204" pitchFamily="34" charset="0"/>
                <a:cs typeface="Times New Roman" panose="02020603050405020304" pitchFamily="18" charset="0"/>
              </a:rPr>
              <a:t>vigilad las oportunidades de hacerles bien, y cuando podáis, reunid a unos pocos y </a:t>
            </a:r>
            <a:r>
              <a:rPr lang="es-ES_tradnl" sz="2400" i="1" dirty="0">
                <a:solidFill>
                  <a:srgbClr val="C00000"/>
                </a:solidFill>
                <a:latin typeface="+mj-lt"/>
                <a:ea typeface="Calibri" panose="020F0502020204030204" pitchFamily="34" charset="0"/>
                <a:cs typeface="Times New Roman" panose="02020603050405020304" pitchFamily="18" charset="0"/>
              </a:rPr>
              <a:t>abrid la Palabra de Dios ante sus mentes entenebrecidas</a:t>
            </a:r>
            <a:r>
              <a:rPr lang="es-ES_tradnl" sz="2400" i="1" dirty="0">
                <a:solidFill>
                  <a:schemeClr val="accent5">
                    <a:lumMod val="50000"/>
                  </a:schemeClr>
                </a:solidFill>
                <a:latin typeface="+mj-lt"/>
                <a:ea typeface="Calibri" panose="020F0502020204030204" pitchFamily="34" charset="0"/>
                <a:cs typeface="Times New Roman" panose="02020603050405020304" pitchFamily="18" charset="0"/>
              </a:rPr>
              <a:t>”. </a:t>
            </a:r>
            <a:endParaRPr lang="es-ES_tradnl" sz="2400" i="1" dirty="0">
              <a:solidFill>
                <a:schemeClr val="accent5">
                  <a:lumMod val="50000"/>
                </a:schemeClr>
              </a:solidFill>
              <a:latin typeface="+mj-lt"/>
              <a:cs typeface="Times New Roman" panose="02020603050405020304" pitchFamily="18" charset="0"/>
            </a:endParaRPr>
          </a:p>
          <a:p>
            <a:pPr algn="just">
              <a:lnSpc>
                <a:spcPct val="115000"/>
              </a:lnSpc>
              <a:tabLst>
                <a:tab pos="171450" algn="l"/>
              </a:tabLst>
            </a:pPr>
            <a:r>
              <a:rPr lang="en-GB" sz="2400" i="1" dirty="0">
                <a:solidFill>
                  <a:schemeClr val="accent5">
                    <a:lumMod val="50000"/>
                  </a:schemeClr>
                </a:solidFill>
                <a:latin typeface="+mj-lt"/>
              </a:rPr>
              <a:t>Testimonies for the Church, 9: 34 (1909).</a:t>
            </a:r>
            <a:endParaRPr lang="es-CO" sz="2400" i="1" dirty="0">
              <a:solidFill>
                <a:schemeClr val="accent5">
                  <a:lumMod val="50000"/>
                </a:schemeClr>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71450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Espaço Reservado para Conteúdo 2"/>
          <p:cNvSpPr>
            <a:spLocks noGrp="1"/>
          </p:cNvSpPr>
          <p:nvPr>
            <p:ph idx="1"/>
          </p:nvPr>
        </p:nvSpPr>
        <p:spPr bwMode="auto">
          <a:xfrm>
            <a:off x="6438805" y="2668721"/>
            <a:ext cx="3982452" cy="1976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0" indent="0">
              <a:buNone/>
            </a:pPr>
            <a:r>
              <a:rPr lang="es-CO" altLang="es-CO" sz="2700" b="1" i="1" dirty="0">
                <a:solidFill>
                  <a:schemeClr val="accent5">
                    <a:lumMod val="50000"/>
                  </a:schemeClr>
                </a:solidFill>
                <a:latin typeface="+mj-lt"/>
                <a:cs typeface="Arial" panose="020B0604020202020204" pitchFamily="34" charset="0"/>
              </a:rPr>
              <a:t>Comprometámonos con el evangelismo de la amistad y contemplaremos los milagros de Dios.</a:t>
            </a:r>
            <a:endParaRPr lang="pt-BR" altLang="es-CO" sz="2700" b="1" i="1" dirty="0">
              <a:solidFill>
                <a:schemeClr val="accent5">
                  <a:lumMod val="50000"/>
                </a:schemeClr>
              </a:solidFill>
              <a:latin typeface="+mj-lt"/>
              <a:cs typeface="Arial" panose="020B0604020202020204" pitchFamily="34"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0646" t="17684" r="11613" b="19836"/>
          <a:stretch/>
        </p:blipFill>
        <p:spPr>
          <a:xfrm>
            <a:off x="1450601" y="2562161"/>
            <a:ext cx="4474712" cy="2695349"/>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2856" t="19172" r="10256" b="32329"/>
          <a:stretch/>
        </p:blipFill>
        <p:spPr>
          <a:xfrm>
            <a:off x="2206752" y="390145"/>
            <a:ext cx="3718561" cy="1757969"/>
          </a:xfrm>
          <a:prstGeom prst="rect">
            <a:avLst/>
          </a:prstGeom>
        </p:spPr>
      </p:pic>
    </p:spTree>
    <p:extLst>
      <p:ext uri="{BB962C8B-B14F-4D97-AF65-F5344CB8AC3E}">
        <p14:creationId xmlns:p14="http://schemas.microsoft.com/office/powerpoint/2010/main" val="382530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Espaço Reservado para Conteúdo 2"/>
          <p:cNvSpPr>
            <a:spLocks noGrp="1"/>
          </p:cNvSpPr>
          <p:nvPr>
            <p:ph idx="1"/>
          </p:nvPr>
        </p:nvSpPr>
        <p:spPr bwMode="auto">
          <a:xfrm>
            <a:off x="2220687" y="1034830"/>
            <a:ext cx="8714013" cy="30806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indent="0" eaLnBrk="1" hangingPunct="1">
              <a:buNone/>
            </a:pPr>
            <a:r>
              <a:rPr lang="ja-JP" altLang="pt-BR" sz="3200" i="1" dirty="0"/>
              <a:t>“</a:t>
            </a:r>
            <a:r>
              <a:rPr lang="es-ES" altLang="ja-JP" sz="3200" i="1" dirty="0"/>
              <a:t>Los dirigentes de la causa de Dios... han de trazar planes para que se realicen ... Al hacer sus planes, deben dedicar estudio especial a la obra que pueden hacer los miembros laicos a favor de sus </a:t>
            </a:r>
            <a:r>
              <a:rPr lang="pt-BR" altLang="ja-JP" sz="3200" i="1" dirty="0">
                <a:solidFill>
                  <a:srgbClr val="0070C0"/>
                </a:solidFill>
              </a:rPr>
              <a:t>amigos y </a:t>
            </a:r>
            <a:r>
              <a:rPr lang="pt-BR" altLang="ja-JP" sz="3200" i="1" dirty="0" err="1">
                <a:solidFill>
                  <a:srgbClr val="0070C0"/>
                </a:solidFill>
              </a:rPr>
              <a:t>vecinos</a:t>
            </a:r>
            <a:r>
              <a:rPr lang="pt-BR" altLang="ja-JP" sz="3200" i="1" dirty="0"/>
              <a:t>...</a:t>
            </a:r>
            <a:r>
              <a:rPr lang="ja-JP" altLang="pt-BR" sz="3200" i="1" dirty="0"/>
              <a:t>”</a:t>
            </a:r>
            <a:br>
              <a:rPr lang="pt-BR" altLang="ja-JP" sz="3200" i="1" dirty="0"/>
            </a:br>
            <a:r>
              <a:rPr lang="pt-BR" altLang="ja-JP" sz="3200" i="1" dirty="0"/>
              <a:t> </a:t>
            </a:r>
          </a:p>
          <a:p>
            <a:pPr marL="0" indent="0" eaLnBrk="1" hangingPunct="1">
              <a:buNone/>
            </a:pPr>
            <a:r>
              <a:rPr lang="pt-BR" altLang="ja-JP" sz="3200" i="1" dirty="0" err="1"/>
              <a:t>Obreros</a:t>
            </a:r>
            <a:r>
              <a:rPr lang="pt-BR" altLang="ja-JP" sz="3200" i="1" dirty="0"/>
              <a:t> Evangélicos, 364 - 365</a:t>
            </a:r>
            <a:endParaRPr lang="pt-BR" altLang="es-CO" sz="3200" i="1" dirty="0"/>
          </a:p>
        </p:txBody>
      </p:sp>
      <p:pic>
        <p:nvPicPr>
          <p:cNvPr id="4" name="3 Imagen" descr="Cópia de 0606210.png"/>
          <p:cNvPicPr>
            <a:picLocks noChangeAspect="1"/>
          </p:cNvPicPr>
          <p:nvPr/>
        </p:nvPicPr>
        <p:blipFill>
          <a:blip r:embed="rId2" cstate="print"/>
          <a:srcRect b="8001"/>
          <a:stretch>
            <a:fillRect/>
          </a:stretch>
        </p:blipFill>
        <p:spPr>
          <a:xfrm>
            <a:off x="0" y="3987025"/>
            <a:ext cx="2339752" cy="2870975"/>
          </a:xfrm>
          <a:prstGeom prst="rect">
            <a:avLst/>
          </a:prstGeom>
        </p:spPr>
      </p:pic>
      <p:pic>
        <p:nvPicPr>
          <p:cNvPr id="5" name="4 Imagen" descr="pluma4.png"/>
          <p:cNvPicPr>
            <a:picLocks noChangeAspect="1"/>
          </p:cNvPicPr>
          <p:nvPr/>
        </p:nvPicPr>
        <p:blipFill>
          <a:blip r:embed="rId3" cstate="print"/>
          <a:srcRect l="19653"/>
          <a:stretch>
            <a:fillRect/>
          </a:stretch>
        </p:blipFill>
        <p:spPr bwMode="auto">
          <a:xfrm flipH="1">
            <a:off x="0" y="0"/>
            <a:ext cx="2220686" cy="3664988"/>
          </a:xfrm>
          <a:prstGeom prst="rect">
            <a:avLst/>
          </a:prstGeom>
          <a:noFill/>
          <a:ln w="9525">
            <a:noFill/>
            <a:miter lim="800000"/>
            <a:headEnd/>
            <a:tailEnd/>
          </a:ln>
        </p:spPr>
      </p:pic>
    </p:spTree>
    <p:extLst>
      <p:ext uri="{BB962C8B-B14F-4D97-AF65-F5344CB8AC3E}">
        <p14:creationId xmlns:p14="http://schemas.microsoft.com/office/powerpoint/2010/main" val="89845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2514193" y="539583"/>
            <a:ext cx="8095478" cy="1132823"/>
          </a:xfrm>
          <a:effectLst/>
        </p:spPr>
        <p:txBody>
          <a:bodyPr rtlCol="0">
            <a:noAutofit/>
          </a:bodyPr>
          <a:lstStyle/>
          <a:p>
            <a:pPr>
              <a:defRPr/>
            </a:pPr>
            <a:r>
              <a:rPr lang="es-ES" sz="4000" b="1" dirty="0">
                <a:ln w="0"/>
                <a:gradFill>
                  <a:gsLst>
                    <a:gs pos="0">
                      <a:srgbClr val="162746"/>
                    </a:gs>
                    <a:gs pos="100000">
                      <a:srgbClr val="00B0F0"/>
                    </a:gs>
                  </a:gsLst>
                  <a:lin ang="5400000"/>
                </a:gradFill>
                <a:effectLst>
                  <a:reflection blurRad="6350" stA="53000" endA="300" endPos="35500" dir="5400000" sy="-90000" algn="bl" rotWithShape="0"/>
                </a:effectLst>
              </a:rPr>
              <a:t>Debemos esforzarnos para salvar a los amigos y vecinos</a:t>
            </a:r>
            <a:r>
              <a:rPr lang="pt-BR" sz="4000" b="1" dirty="0">
                <a:ln w="0"/>
                <a:gradFill>
                  <a:gsLst>
                    <a:gs pos="0">
                      <a:srgbClr val="162746"/>
                    </a:gs>
                    <a:gs pos="100000">
                      <a:srgbClr val="00B0F0"/>
                    </a:gs>
                  </a:gsLst>
                  <a:lin ang="5400000"/>
                </a:gradFill>
                <a:effectLst>
                  <a:reflection blurRad="6350" stA="53000" endA="300" endPos="35500" dir="5400000" sy="-90000" algn="bl" rotWithShape="0"/>
                </a:effectLst>
              </a:rPr>
              <a:t>:</a:t>
            </a:r>
          </a:p>
        </p:txBody>
      </p:sp>
      <p:sp>
        <p:nvSpPr>
          <p:cNvPr id="18435" name="Espaço Reservado para Conteúdo 2"/>
          <p:cNvSpPr>
            <a:spLocks noGrp="1"/>
          </p:cNvSpPr>
          <p:nvPr>
            <p:ph idx="1"/>
          </p:nvPr>
        </p:nvSpPr>
        <p:spPr bwMode="auto">
          <a:xfrm>
            <a:off x="1700987" y="2157752"/>
            <a:ext cx="9721890" cy="2341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lvl="1" indent="-257175" algn="ctr">
              <a:buNone/>
            </a:pPr>
            <a:r>
              <a:rPr lang="ja-JP" altLang="pt-BR" sz="3200" i="1" dirty="0"/>
              <a:t>“</a:t>
            </a:r>
            <a:r>
              <a:rPr lang="es-ES" altLang="ja-JP" sz="3200" i="1" dirty="0"/>
              <a:t>Los esfuerzos personales e individuales y el interés por vuestros </a:t>
            </a:r>
            <a:r>
              <a:rPr lang="es-ES" altLang="ja-JP" sz="3200" i="1" dirty="0">
                <a:solidFill>
                  <a:srgbClr val="0070C0"/>
                </a:solidFill>
              </a:rPr>
              <a:t>amigos y vecinos </a:t>
            </a:r>
            <a:r>
              <a:rPr lang="es-ES" altLang="ja-JP" sz="3200" i="1" dirty="0"/>
              <a:t>realizará más de lo que se pueda estimar. Por la falta de esta clase de trabajo están pereciendo las almas por las cuales murió Cristo...</a:t>
            </a:r>
            <a:r>
              <a:rPr lang="es-ES" altLang="es-ES" sz="3200" i="1" dirty="0"/>
              <a:t>”</a:t>
            </a:r>
            <a:br>
              <a:rPr lang="pt-BR" altLang="ja-JP" sz="3200" i="1" dirty="0"/>
            </a:br>
            <a:r>
              <a:rPr lang="es-PE" altLang="ja-JP" sz="3200" i="1" dirty="0"/>
              <a:t> </a:t>
            </a:r>
          </a:p>
          <a:p>
            <a:pPr marL="0" lvl="1" indent="-257175" algn="ctr">
              <a:buNone/>
            </a:pPr>
            <a:r>
              <a:rPr lang="es-PE" altLang="ja-JP" sz="3200" i="1" dirty="0"/>
              <a:t>Ministerio de la Bondad, 98-99.</a:t>
            </a:r>
            <a:endParaRPr lang="pt-BR" altLang="es-CO" sz="3200" i="1" dirty="0"/>
          </a:p>
        </p:txBody>
      </p:sp>
      <p:pic>
        <p:nvPicPr>
          <p:cNvPr id="5" name="3 Imagen" descr="Cópia de 0606210.png"/>
          <p:cNvPicPr>
            <a:picLocks noChangeAspect="1"/>
          </p:cNvPicPr>
          <p:nvPr/>
        </p:nvPicPr>
        <p:blipFill>
          <a:blip r:embed="rId2" cstate="print"/>
          <a:srcRect b="8001"/>
          <a:stretch>
            <a:fillRect/>
          </a:stretch>
        </p:blipFill>
        <p:spPr>
          <a:xfrm>
            <a:off x="0" y="3987025"/>
            <a:ext cx="2339752" cy="2870975"/>
          </a:xfrm>
          <a:prstGeom prst="rect">
            <a:avLst/>
          </a:prstGeom>
        </p:spPr>
      </p:pic>
      <p:pic>
        <p:nvPicPr>
          <p:cNvPr id="6" name="4 Imagen" descr="pluma4.png"/>
          <p:cNvPicPr>
            <a:picLocks noChangeAspect="1"/>
          </p:cNvPicPr>
          <p:nvPr/>
        </p:nvPicPr>
        <p:blipFill>
          <a:blip r:embed="rId3" cstate="print"/>
          <a:srcRect l="19653"/>
          <a:stretch>
            <a:fillRect/>
          </a:stretch>
        </p:blipFill>
        <p:spPr bwMode="auto">
          <a:xfrm flipH="1">
            <a:off x="-1" y="8997"/>
            <a:ext cx="2191657" cy="3617079"/>
          </a:xfrm>
          <a:prstGeom prst="rect">
            <a:avLst/>
          </a:prstGeom>
          <a:noFill/>
          <a:ln w="9525">
            <a:noFill/>
            <a:miter lim="800000"/>
            <a:headEnd/>
            <a:tailEnd/>
          </a:ln>
        </p:spPr>
      </p:pic>
    </p:spTree>
    <p:extLst>
      <p:ext uri="{BB962C8B-B14F-4D97-AF65-F5344CB8AC3E}">
        <p14:creationId xmlns:p14="http://schemas.microsoft.com/office/powerpoint/2010/main" val="289728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ángulo 1"/>
          <p:cNvSpPr>
            <a:spLocks noChangeArrowheads="1"/>
          </p:cNvSpPr>
          <p:nvPr/>
        </p:nvSpPr>
        <p:spPr bwMode="auto">
          <a:xfrm>
            <a:off x="1247775" y="1543049"/>
            <a:ext cx="100965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CO" altLang="es-CO" sz="3600" i="1" dirty="0">
                <a:solidFill>
                  <a:schemeClr val="accent5">
                    <a:lumMod val="50000"/>
                  </a:schemeClr>
                </a:solidFill>
                <a:latin typeface="+mj-lt"/>
              </a:rPr>
              <a:t>“El mayor </a:t>
            </a:r>
            <a:r>
              <a:rPr lang="es-CO" altLang="es-CO" sz="3600" b="1" i="1" dirty="0">
                <a:solidFill>
                  <a:schemeClr val="accent5">
                    <a:lumMod val="50000"/>
                  </a:schemeClr>
                </a:solidFill>
                <a:latin typeface="+mj-lt"/>
              </a:rPr>
              <a:t>impacto</a:t>
            </a:r>
            <a:r>
              <a:rPr lang="es-CO" altLang="es-CO" sz="3600" i="1" dirty="0">
                <a:solidFill>
                  <a:schemeClr val="accent5">
                    <a:lumMod val="50000"/>
                  </a:schemeClr>
                </a:solidFill>
                <a:latin typeface="+mj-lt"/>
              </a:rPr>
              <a:t> sobre una vida no son los estudios, los descubrimientos científicos, ni los sermones o los libros, sino el </a:t>
            </a:r>
            <a:r>
              <a:rPr lang="es-CO" altLang="es-CO" sz="3600" b="1" i="1" dirty="0">
                <a:solidFill>
                  <a:schemeClr val="accent5">
                    <a:lumMod val="50000"/>
                  </a:schemeClr>
                </a:solidFill>
                <a:latin typeface="+mj-lt"/>
              </a:rPr>
              <a:t>contacto directo con una persona”</a:t>
            </a:r>
            <a:r>
              <a:rPr lang="es-CO" altLang="es-CO" sz="3600" i="1" dirty="0">
                <a:solidFill>
                  <a:schemeClr val="accent5">
                    <a:lumMod val="50000"/>
                  </a:schemeClr>
                </a:solidFill>
                <a:latin typeface="+mj-lt"/>
              </a:rPr>
              <a:t>. </a:t>
            </a:r>
          </a:p>
          <a:p>
            <a:pPr algn="ctr"/>
            <a:endParaRPr lang="es-CO" altLang="es-CO" sz="2000" dirty="0">
              <a:solidFill>
                <a:schemeClr val="accent5">
                  <a:lumMod val="50000"/>
                </a:schemeClr>
              </a:solidFill>
              <a:latin typeface="+mj-lt"/>
            </a:endParaRPr>
          </a:p>
          <a:p>
            <a:pPr algn="ctr"/>
            <a:r>
              <a:rPr lang="es-CO" altLang="es-CO" sz="2400" dirty="0" err="1">
                <a:solidFill>
                  <a:schemeClr val="accent5">
                    <a:lumMod val="50000"/>
                  </a:schemeClr>
                </a:solidFill>
                <a:latin typeface="+mj-lt"/>
              </a:rPr>
              <a:t>Hanz</a:t>
            </a:r>
            <a:r>
              <a:rPr lang="es-CO" altLang="es-CO" sz="2400" dirty="0">
                <a:solidFill>
                  <a:schemeClr val="accent5">
                    <a:lumMod val="50000"/>
                  </a:schemeClr>
                </a:solidFill>
                <a:latin typeface="+mj-lt"/>
              </a:rPr>
              <a:t> </a:t>
            </a:r>
            <a:r>
              <a:rPr lang="es-CO" altLang="es-CO" sz="2400" dirty="0" err="1">
                <a:solidFill>
                  <a:schemeClr val="accent5">
                    <a:lumMod val="50000"/>
                  </a:schemeClr>
                </a:solidFill>
                <a:latin typeface="+mj-lt"/>
              </a:rPr>
              <a:t>Finzel</a:t>
            </a:r>
            <a:r>
              <a:rPr lang="es-CO" altLang="es-CO" sz="2400" dirty="0">
                <a:solidFill>
                  <a:schemeClr val="accent5">
                    <a:lumMod val="50000"/>
                  </a:schemeClr>
                </a:solidFill>
                <a:latin typeface="+mj-lt"/>
              </a:rPr>
              <a:t>, autor del libro diez errores que un líder no puede cometer.</a:t>
            </a:r>
          </a:p>
        </p:txBody>
      </p:sp>
      <p:pic>
        <p:nvPicPr>
          <p:cNvPr id="19463" name="Imagen 6"/>
          <p:cNvPicPr>
            <a:picLocks noChangeAspect="1"/>
          </p:cNvPicPr>
          <p:nvPr/>
        </p:nvPicPr>
        <p:blipFill>
          <a:blip r:embed="rId2" cstate="print">
            <a:extLst>
              <a:ext uri="{28A0092B-C50C-407E-A947-70E740481C1C}">
                <a14:useLocalDpi xmlns:a14="http://schemas.microsoft.com/office/drawing/2010/main" val="0"/>
              </a:ext>
            </a:extLst>
          </a:blip>
          <a:srcRect b="26598"/>
          <a:stretch>
            <a:fillRect/>
          </a:stretch>
        </p:blipFill>
        <p:spPr bwMode="auto">
          <a:xfrm>
            <a:off x="7677150" y="5403057"/>
            <a:ext cx="1752600"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4 Imagen" descr="pluma4.png"/>
          <p:cNvPicPr>
            <a:picLocks noChangeAspect="1"/>
          </p:cNvPicPr>
          <p:nvPr/>
        </p:nvPicPr>
        <p:blipFill>
          <a:blip r:embed="rId3" cstate="print"/>
          <a:srcRect l="19653"/>
          <a:stretch>
            <a:fillRect/>
          </a:stretch>
        </p:blipFill>
        <p:spPr bwMode="auto">
          <a:xfrm flipH="1">
            <a:off x="0" y="0"/>
            <a:ext cx="2075849" cy="3425952"/>
          </a:xfrm>
          <a:prstGeom prst="rect">
            <a:avLst/>
          </a:prstGeom>
          <a:noFill/>
          <a:ln w="9525">
            <a:noFill/>
            <a:miter lim="800000"/>
            <a:headEnd/>
            <a:tailEnd/>
          </a:ln>
        </p:spPr>
      </p:pic>
    </p:spTree>
    <p:extLst>
      <p:ext uri="{BB962C8B-B14F-4D97-AF65-F5344CB8AC3E}">
        <p14:creationId xmlns:p14="http://schemas.microsoft.com/office/powerpoint/2010/main" val="3859126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ço Reservado para Conteúdo 2"/>
          <p:cNvSpPr>
            <a:spLocks noGrp="1"/>
          </p:cNvSpPr>
          <p:nvPr>
            <p:ph idx="1"/>
          </p:nvPr>
        </p:nvSpPr>
        <p:spPr bwMode="auto">
          <a:xfrm>
            <a:off x="936067" y="1188396"/>
            <a:ext cx="6977997" cy="3383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buFont typeface="Arial" panose="020B0604020202020204" pitchFamily="34" charset="0"/>
              <a:buNone/>
            </a:pPr>
            <a:r>
              <a:rPr lang="es-ES" altLang="es-CO" sz="3600" i="1" dirty="0">
                <a:solidFill>
                  <a:schemeClr val="accent5">
                    <a:lumMod val="50000"/>
                  </a:schemeClr>
                </a:solidFill>
              </a:rPr>
              <a:t>   Un estudio realizado en la   Universidad de Andrews dice que</a:t>
            </a:r>
            <a:r>
              <a:rPr lang="pt-BR" altLang="es-CO" sz="3600" i="1" dirty="0">
                <a:solidFill>
                  <a:schemeClr val="accent5">
                    <a:lumMod val="50000"/>
                  </a:schemeClr>
                </a:solidFill>
              </a:rPr>
              <a:t>:</a:t>
            </a:r>
          </a:p>
          <a:p>
            <a:pPr lvl="1" eaLnBrk="1" hangingPunct="1"/>
            <a:r>
              <a:rPr lang="es-PE" altLang="es-CO" sz="3600" i="1" dirty="0">
                <a:solidFill>
                  <a:schemeClr val="accent5">
                    <a:lumMod val="50000"/>
                  </a:schemeClr>
                </a:solidFill>
              </a:rPr>
              <a:t>El 67% de las  personas </a:t>
            </a:r>
            <a:r>
              <a:rPr lang="es-PE" altLang="es-ES" sz="3600" i="1" dirty="0">
                <a:solidFill>
                  <a:schemeClr val="accent5">
                    <a:lumMod val="50000"/>
                  </a:schemeClr>
                </a:solidFill>
              </a:rPr>
              <a:t>“</a:t>
            </a:r>
            <a:r>
              <a:rPr lang="es-PE" altLang="es-CO" sz="3600" i="1" dirty="0">
                <a:solidFill>
                  <a:schemeClr val="accent5">
                    <a:lumMod val="50000"/>
                  </a:schemeClr>
                </a:solidFill>
              </a:rPr>
              <a:t>no adventistas</a:t>
            </a:r>
            <a:r>
              <a:rPr lang="es-PE" altLang="es-ES" sz="3600" i="1" dirty="0">
                <a:solidFill>
                  <a:schemeClr val="accent5">
                    <a:lumMod val="50000"/>
                  </a:schemeClr>
                </a:solidFill>
              </a:rPr>
              <a:t>”</a:t>
            </a:r>
            <a:r>
              <a:rPr lang="es-PE" altLang="es-CO" sz="3600" i="1" dirty="0">
                <a:solidFill>
                  <a:schemeClr val="accent5">
                    <a:lumMod val="50000"/>
                  </a:schemeClr>
                </a:solidFill>
              </a:rPr>
              <a:t>, tuvieron su primer contacto con la iglesia a través de parientes, vecinos y amigos.</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5539" y="926797"/>
            <a:ext cx="3906461" cy="3906461"/>
          </a:xfrm>
          <a:prstGeom prst="rect">
            <a:avLst/>
          </a:prstGeom>
        </p:spPr>
      </p:pic>
    </p:spTree>
    <p:extLst>
      <p:ext uri="{BB962C8B-B14F-4D97-AF65-F5344CB8AC3E}">
        <p14:creationId xmlns:p14="http://schemas.microsoft.com/office/powerpoint/2010/main" val="388946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ángulo 2"/>
          <p:cNvSpPr>
            <a:spLocks noChangeArrowheads="1"/>
          </p:cNvSpPr>
          <p:nvPr/>
        </p:nvSpPr>
        <p:spPr bwMode="auto">
          <a:xfrm>
            <a:off x="2940115" y="1440736"/>
            <a:ext cx="81153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s-CO" altLang="es-CO" sz="3600" i="1" dirty="0">
                <a:solidFill>
                  <a:schemeClr val="accent5">
                    <a:lumMod val="50000"/>
                  </a:schemeClr>
                </a:solidFill>
                <a:latin typeface="+mj-lt"/>
              </a:rPr>
              <a:t>Un estudio realizado por la </a:t>
            </a:r>
            <a:r>
              <a:rPr lang="es-CO" altLang="es-CO" sz="3600" b="1" i="1" dirty="0" err="1">
                <a:solidFill>
                  <a:schemeClr val="accent5">
                    <a:lumMod val="50000"/>
                  </a:schemeClr>
                </a:solidFill>
                <a:latin typeface="+mj-lt"/>
              </a:rPr>
              <a:t>Evangelical</a:t>
            </a:r>
            <a:r>
              <a:rPr lang="es-CO" altLang="es-CO" sz="3600" b="1" i="1" dirty="0">
                <a:solidFill>
                  <a:schemeClr val="accent5">
                    <a:lumMod val="50000"/>
                  </a:schemeClr>
                </a:solidFill>
                <a:latin typeface="+mj-lt"/>
              </a:rPr>
              <a:t> Alliance </a:t>
            </a:r>
            <a:r>
              <a:rPr lang="es-CO" altLang="es-CO" sz="3600" i="1" dirty="0">
                <a:solidFill>
                  <a:schemeClr val="accent5">
                    <a:lumMod val="50000"/>
                  </a:schemeClr>
                </a:solidFill>
                <a:latin typeface="+mj-lt"/>
              </a:rPr>
              <a:t>y divulgado por el periódico </a:t>
            </a:r>
            <a:r>
              <a:rPr lang="es-CO" altLang="es-CO" sz="3600" b="1" i="1" dirty="0" err="1">
                <a:solidFill>
                  <a:schemeClr val="accent5">
                    <a:lumMod val="50000"/>
                  </a:schemeClr>
                </a:solidFill>
                <a:latin typeface="+mj-lt"/>
              </a:rPr>
              <a:t>Christianity</a:t>
            </a:r>
            <a:r>
              <a:rPr lang="es-CO" altLang="es-CO" sz="3600" b="1" i="1" dirty="0">
                <a:solidFill>
                  <a:schemeClr val="accent5">
                    <a:lumMod val="50000"/>
                  </a:schemeClr>
                </a:solidFill>
                <a:latin typeface="+mj-lt"/>
              </a:rPr>
              <a:t> </a:t>
            </a:r>
            <a:r>
              <a:rPr lang="es-CO" altLang="es-CO" sz="3600" b="1" i="1" dirty="0" err="1">
                <a:solidFill>
                  <a:schemeClr val="accent5">
                    <a:lumMod val="50000"/>
                  </a:schemeClr>
                </a:solidFill>
                <a:latin typeface="+mj-lt"/>
              </a:rPr>
              <a:t>Today</a:t>
            </a:r>
            <a:r>
              <a:rPr lang="es-CO" altLang="es-CO" sz="3600" i="1" dirty="0">
                <a:solidFill>
                  <a:schemeClr val="accent5">
                    <a:lumMod val="50000"/>
                  </a:schemeClr>
                </a:solidFill>
                <a:latin typeface="+mj-lt"/>
              </a:rPr>
              <a:t>, indicó que la mayoría de los cristianos cree que </a:t>
            </a:r>
            <a:r>
              <a:rPr lang="es-CO" altLang="es-CO" sz="3600" b="1" i="1" dirty="0">
                <a:solidFill>
                  <a:srgbClr val="C00000"/>
                </a:solidFill>
                <a:latin typeface="+mj-lt"/>
              </a:rPr>
              <a:t>compartir la fe con los amigos es el método más eficaz de evangelismo. </a:t>
            </a: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33927"/>
          <a:stretch/>
        </p:blipFill>
        <p:spPr>
          <a:xfrm flipH="1">
            <a:off x="0" y="1040045"/>
            <a:ext cx="2786743" cy="4217702"/>
          </a:xfrm>
          <a:prstGeom prst="rect">
            <a:avLst/>
          </a:prstGeom>
        </p:spPr>
      </p:pic>
    </p:spTree>
    <p:extLst>
      <p:ext uri="{BB962C8B-B14F-4D97-AF65-F5344CB8AC3E}">
        <p14:creationId xmlns:p14="http://schemas.microsoft.com/office/powerpoint/2010/main" val="21583318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ángulo 1"/>
          <p:cNvSpPr>
            <a:spLocks noChangeArrowheads="1"/>
          </p:cNvSpPr>
          <p:nvPr/>
        </p:nvSpPr>
        <p:spPr bwMode="auto">
          <a:xfrm>
            <a:off x="2536890" y="794171"/>
            <a:ext cx="854891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57200" algn="l"/>
              </a:tabLst>
              <a:defRPr>
                <a:solidFill>
                  <a:schemeClr val="tx1"/>
                </a:solidFill>
                <a:latin typeface="Arial" panose="020B0604020202020204" pitchFamily="34" charset="0"/>
                <a:ea typeface="MS PGothic" panose="020B0600070205080204" pitchFamily="34" charset="-128"/>
              </a:defRPr>
            </a:lvl1pPr>
            <a:lvl2pPr marL="742950" indent="-285750">
              <a:tabLst>
                <a:tab pos="457200" algn="l"/>
              </a:tabLst>
              <a:defRPr>
                <a:solidFill>
                  <a:schemeClr val="tx1"/>
                </a:solidFill>
                <a:latin typeface="Arial" panose="020B0604020202020204" pitchFamily="34" charset="0"/>
                <a:ea typeface="MS PGothic" panose="020B0600070205080204" pitchFamily="34" charset="-128"/>
              </a:defRPr>
            </a:lvl2pPr>
            <a:lvl3pPr marL="1143000" indent="-228600">
              <a:tabLst>
                <a:tab pos="457200" algn="l"/>
              </a:tabLst>
              <a:defRPr>
                <a:solidFill>
                  <a:schemeClr val="tx1"/>
                </a:solidFill>
                <a:latin typeface="Arial" panose="020B0604020202020204" pitchFamily="34" charset="0"/>
                <a:ea typeface="MS PGothic" panose="020B0600070205080204" pitchFamily="34" charset="-128"/>
              </a:defRPr>
            </a:lvl3pPr>
            <a:lvl4pPr marL="1600200" indent="-228600">
              <a:tabLst>
                <a:tab pos="457200" algn="l"/>
              </a:tabLst>
              <a:defRPr>
                <a:solidFill>
                  <a:schemeClr val="tx1"/>
                </a:solidFill>
                <a:latin typeface="Arial" panose="020B0604020202020204" pitchFamily="34" charset="0"/>
                <a:ea typeface="MS PGothic" panose="020B0600070205080204" pitchFamily="34" charset="-128"/>
              </a:defRPr>
            </a:lvl4pPr>
            <a:lvl5pPr marL="2057400" indent="-228600">
              <a:tabLst>
                <a:tab pos="4572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MS PGothic" panose="020B0600070205080204" pitchFamily="34" charset="-128"/>
              </a:defRPr>
            </a:lvl9pPr>
          </a:lstStyle>
          <a:p>
            <a:r>
              <a:rPr lang="es-MX" altLang="es-CO" sz="3600" b="1" i="1" dirty="0">
                <a:solidFill>
                  <a:schemeClr val="accent5">
                    <a:lumMod val="50000"/>
                  </a:schemeClr>
                </a:solidFill>
                <a:latin typeface="+mj-lt"/>
                <a:cs typeface="Times New Roman" panose="02020603050405020304" pitchFamily="18" charset="0"/>
              </a:rPr>
              <a:t>“Visitad a vuestros vecinos de una manera amigable y trabad relación con ellos. Los que no realizan esta obra, perderán pronto su primer amor y comenzarán a censurar, criticar y condenar a sus propios hermanos”. </a:t>
            </a:r>
          </a:p>
          <a:p>
            <a:endParaRPr lang="es-MX" altLang="es-CO" sz="3600" b="1" i="1" dirty="0">
              <a:solidFill>
                <a:schemeClr val="accent5">
                  <a:lumMod val="50000"/>
                </a:schemeClr>
              </a:solidFill>
              <a:latin typeface="+mj-lt"/>
              <a:cs typeface="Times New Roman" panose="02020603050405020304" pitchFamily="18" charset="0"/>
            </a:endParaRPr>
          </a:p>
          <a:p>
            <a:r>
              <a:rPr lang="es-MX" altLang="es-CO" sz="3600" i="1" dirty="0">
                <a:solidFill>
                  <a:schemeClr val="accent5">
                    <a:lumMod val="50000"/>
                  </a:schemeClr>
                </a:solidFill>
                <a:latin typeface="+mj-lt"/>
                <a:cs typeface="Times New Roman" panose="02020603050405020304" pitchFamily="18" charset="0"/>
              </a:rPr>
              <a:t>(Servicio Cristiano. Pág. 145).</a:t>
            </a:r>
            <a:endParaRPr lang="es-CO" altLang="es-CO" sz="3600" i="1" dirty="0">
              <a:solidFill>
                <a:schemeClr val="accent5">
                  <a:lumMod val="50000"/>
                </a:schemeClr>
              </a:solidFill>
              <a:latin typeface="+mj-lt"/>
              <a:cs typeface="Times New Roman" panose="02020603050405020304" pitchFamily="18" charset="0"/>
            </a:endParaRPr>
          </a:p>
        </p:txBody>
      </p:sp>
      <p:pic>
        <p:nvPicPr>
          <p:cNvPr id="3" name="3 Imagen" descr="Cópia de 0606210.png"/>
          <p:cNvPicPr>
            <a:picLocks noChangeAspect="1"/>
          </p:cNvPicPr>
          <p:nvPr/>
        </p:nvPicPr>
        <p:blipFill>
          <a:blip r:embed="rId2" cstate="print"/>
          <a:srcRect b="8001"/>
          <a:stretch>
            <a:fillRect/>
          </a:stretch>
        </p:blipFill>
        <p:spPr>
          <a:xfrm>
            <a:off x="0" y="3987025"/>
            <a:ext cx="2339752" cy="2870975"/>
          </a:xfrm>
          <a:prstGeom prst="rect">
            <a:avLst/>
          </a:prstGeom>
        </p:spPr>
      </p:pic>
      <p:pic>
        <p:nvPicPr>
          <p:cNvPr id="4" name="4 Imagen" descr="pluma4.png"/>
          <p:cNvPicPr>
            <a:picLocks noChangeAspect="1"/>
          </p:cNvPicPr>
          <p:nvPr/>
        </p:nvPicPr>
        <p:blipFill>
          <a:blip r:embed="rId3" cstate="print"/>
          <a:srcRect l="19653"/>
          <a:stretch>
            <a:fillRect/>
          </a:stretch>
        </p:blipFill>
        <p:spPr bwMode="auto">
          <a:xfrm flipH="1">
            <a:off x="-1" y="8997"/>
            <a:ext cx="2191657" cy="3617079"/>
          </a:xfrm>
          <a:prstGeom prst="rect">
            <a:avLst/>
          </a:prstGeom>
          <a:noFill/>
          <a:ln w="9525">
            <a:noFill/>
            <a:miter lim="800000"/>
            <a:headEnd/>
            <a:tailEnd/>
          </a:ln>
        </p:spPr>
      </p:pic>
    </p:spTree>
    <p:extLst>
      <p:ext uri="{BB962C8B-B14F-4D97-AF65-F5344CB8AC3E}">
        <p14:creationId xmlns:p14="http://schemas.microsoft.com/office/powerpoint/2010/main" val="10458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ángulo 1"/>
          <p:cNvSpPr>
            <a:spLocks noChangeArrowheads="1"/>
          </p:cNvSpPr>
          <p:nvPr/>
        </p:nvSpPr>
        <p:spPr bwMode="auto">
          <a:xfrm>
            <a:off x="970384" y="1263845"/>
            <a:ext cx="526230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ES" altLang="es-CO" sz="3600" b="1" dirty="0">
                <a:solidFill>
                  <a:schemeClr val="accent5">
                    <a:lumMod val="50000"/>
                  </a:schemeClr>
                </a:solidFill>
                <a:latin typeface="+mj-lt"/>
              </a:rPr>
              <a:t>En COLOMBIA podemos hacer grandes cosas  para involucrar a los miembros de la iglesia en la misión, a través del poder de la amistad</a:t>
            </a:r>
            <a:r>
              <a:rPr lang="pt-BR" altLang="es-CO" sz="3600" b="1" dirty="0">
                <a:solidFill>
                  <a:schemeClr val="accent5">
                    <a:lumMod val="50000"/>
                  </a:schemeClr>
                </a:solidFill>
                <a:latin typeface="+mj-lt"/>
              </a:rPr>
              <a:t>:</a:t>
            </a:r>
          </a:p>
        </p:txBody>
      </p:sp>
      <p:pic>
        <p:nvPicPr>
          <p:cNvPr id="24582" name="Picture 10" descr="http://www.megamaquinas.com/mega.web/mega.admin.img/col-contac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8003" y="740226"/>
            <a:ext cx="3959154" cy="475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73356"/>
      </p:ext>
    </p:extLst>
  </p:cSld>
  <p:clrMapOvr>
    <a:masterClrMapping/>
  </p:clrMapOvr>
  <p:transition>
    <p:fade/>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973</Words>
  <Application>Microsoft Office PowerPoint</Application>
  <PresentationFormat>Panorámica</PresentationFormat>
  <Paragraphs>60</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Presentación de PowerPoint</vt:lpstr>
      <vt:lpstr>Presentación de PowerPoint</vt:lpstr>
      <vt:lpstr>Presentación de PowerPoint</vt:lpstr>
      <vt:lpstr>Debemos esforzarnos para salvar a los amigos y vecinos:</vt:lpstr>
      <vt:lpstr>Presentación de PowerPoint</vt:lpstr>
      <vt:lpstr>Presentación de PowerPoint</vt:lpstr>
      <vt:lpstr>Presentación de PowerPoint</vt:lpstr>
      <vt:lpstr>Presentación de PowerPoint</vt:lpstr>
      <vt:lpstr>Presentación de PowerPoint</vt:lpstr>
      <vt:lpstr>Planificación Intencional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Barrero Sáenz</dc:creator>
  <cp:lastModifiedBy>Moisés Prieto</cp:lastModifiedBy>
  <cp:revision>21</cp:revision>
  <dcterms:created xsi:type="dcterms:W3CDTF">2016-01-24T19:28:28Z</dcterms:created>
  <dcterms:modified xsi:type="dcterms:W3CDTF">2024-03-18T11:28:13Z</dcterms:modified>
</cp:coreProperties>
</file>