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6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42" d="100"/>
          <a:sy n="42" d="100"/>
        </p:scale>
        <p:origin x="1522" y="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67F33-A2EB-B2E7-289F-644A41A1C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DE462-9514-E01C-4C04-A6F93C3D0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AAE338-0C6D-7D27-6745-BE739564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816E-2007-42AC-B409-5D31917E7C99}" type="datetimeFigureOut">
              <a:rPr lang="es-CO" smtClean="0"/>
              <a:t>4/01/2024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3B68F-C83B-459C-4389-81C78E6D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B2A8A9-54E5-FC7C-5F55-114BDAD3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715D-8482-4C84-8D52-53161224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872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7B424-FEA2-F0AA-2E61-21D937F7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FA4F16-BFA1-2A81-5AD2-4D700F05B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3C72BE-A8B0-94BA-D467-F1BFFED0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816E-2007-42AC-B409-5D31917E7C99}" type="datetimeFigureOut">
              <a:rPr lang="es-CO" smtClean="0"/>
              <a:t>4/01/2024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E2876F-A396-6475-7B8C-B5BCC2C2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1EC024-A2FD-72D3-724E-68ADC80A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715D-8482-4C84-8D52-53161224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987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F216E7-C877-69D3-3780-882CE458E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12BC07-6CC2-CB4F-06E3-C7E8A7409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07E0D7-DA52-B436-1DE0-955A24B7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816E-2007-42AC-B409-5D31917E7C99}" type="datetimeFigureOut">
              <a:rPr lang="es-CO" smtClean="0"/>
              <a:t>4/01/2024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A1D31B-95B9-D634-0485-B1AE17B5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BFE361-4EEA-5FCB-86EC-96D97D2E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715D-8482-4C84-8D52-53161224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820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C1B5E-AC0C-FB29-60E7-8BF2C618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62E674-C9FC-CE48-0112-69C166F9D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25F4A5-CDCA-4BD2-B03B-5EF36BA5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816E-2007-42AC-B409-5D31917E7C99}" type="datetimeFigureOut">
              <a:rPr lang="es-CO" smtClean="0"/>
              <a:t>4/01/2024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7C8553-4854-B995-2581-7F19C252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28F6E8-7D47-5314-2C4F-0DD752A7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715D-8482-4C84-8D52-53161224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09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34528-B4DB-FCFF-F9AC-FB125822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3A9D70-FD47-64C8-69C6-6215451BE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4D31B-18A9-40D0-7E8F-A4696068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816E-2007-42AC-B409-5D31917E7C99}" type="datetimeFigureOut">
              <a:rPr lang="es-CO" smtClean="0"/>
              <a:t>4/01/2024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16F226-9C26-9ADB-3049-704F9967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58B190-4186-7B97-68A7-33B20930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715D-8482-4C84-8D52-53161224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88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A1F81-F351-CAE5-EA0F-EBC50282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9337D-CE9B-C26E-703C-DAB17B4C0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ADC67D-197B-AA11-5823-A87BF403A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E6808E-3E5A-85B4-A736-10050EA1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816E-2007-42AC-B409-5D31917E7C99}" type="datetimeFigureOut">
              <a:rPr lang="es-CO" smtClean="0"/>
              <a:t>4/01/2024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9B1523-C27C-1271-BB44-2F0F7F29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A6876C-2984-AA15-5D61-255E5260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715D-8482-4C84-8D52-53161224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018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45875-C0B5-6522-EC09-E8B07166E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E17ECE-312D-9703-9945-370D51944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AB14F1-E48B-4AFE-B014-0B3F03F70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D2BBC8-A38A-E3A2-36DC-AA4CE7B4A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441FE3-C1C3-1174-D7E7-40FD95F1E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932208-6DF2-C718-1666-35569254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816E-2007-42AC-B409-5D31917E7C99}" type="datetimeFigureOut">
              <a:rPr lang="es-CO" smtClean="0"/>
              <a:t>4/01/2024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02A216-9CCF-30C8-C178-77523246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D54B3E-D6CA-ACB3-1D95-56BE57AE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715D-8482-4C84-8D52-53161224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222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F57DC-B37E-B386-1F5A-037A5A6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ECAA23F-6FB6-6B83-A69B-9D098A48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816E-2007-42AC-B409-5D31917E7C99}" type="datetimeFigureOut">
              <a:rPr lang="es-CO" smtClean="0"/>
              <a:t>4/01/2024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31A6FC-FA05-FDF1-0F06-E96973EE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CD43D2-04CD-6673-7BC3-527140A2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715D-8482-4C84-8D52-53161224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592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B75F7B-95B1-5289-AB2D-5C269F8D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816E-2007-42AC-B409-5D31917E7C99}" type="datetimeFigureOut">
              <a:rPr lang="es-CO" smtClean="0"/>
              <a:t>4/01/2024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30F76B-79FB-967D-92CF-388B4673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A0283A-181E-E403-2D46-EF219CF4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715D-8482-4C84-8D52-53161224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160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CD679-5CC0-C095-5C40-B7E9C893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87A5E4-0B0A-0B16-F244-4198A76F4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EF8E94-34D9-18E9-F20A-7AD1CD159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B021FC-A3A8-BC73-B514-3942D8AA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816E-2007-42AC-B409-5D31917E7C99}" type="datetimeFigureOut">
              <a:rPr lang="es-CO" smtClean="0"/>
              <a:t>4/01/2024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220763-52B7-ADC9-6CDF-9868E9418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57FF55-F427-EE21-1792-D491B1D6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715D-8482-4C84-8D52-53161224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29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3C006-E9D9-EA5F-86A8-2B00AE64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6E5C82-E57F-5C34-A249-01397CA81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3A5813-1EFF-2DE8-B6BC-F98DC12FE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05D84B-95BE-3AC8-F8EB-8480CF4F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816E-2007-42AC-B409-5D31917E7C99}" type="datetimeFigureOut">
              <a:rPr lang="es-CO" smtClean="0"/>
              <a:t>4/01/2024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A3AF92-59DD-B052-8839-C66766D1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BE33DA-93A1-EDB7-51AE-0C709A4B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715D-8482-4C84-8D52-53161224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067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54D889-EF3D-14B5-F85C-8F6855E8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9F4F5A-2E29-A8B7-717E-6D47453A3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339060-3F87-4AD3-EA16-7C5F6B234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816E-2007-42AC-B409-5D31917E7C99}" type="datetimeFigureOut">
              <a:rPr lang="es-CO" smtClean="0"/>
              <a:t>4/01/2024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AC4B2D-B984-E40B-05F3-24C9B49BD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AA96D-3D41-B240-AA52-6CB77A833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1715D-8482-4C84-8D52-531612240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598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77070-6F29-268D-21FC-DE4363A67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E929D0-1CC0-7717-02B1-D9FBF61A2D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 descr="Diagrama, Texto&#10;&#10;Descripción generada automáticamente">
            <a:extLst>
              <a:ext uri="{FF2B5EF4-FFF2-40B4-BE49-F238E27FC236}">
                <a16:creationId xmlns:a16="http://schemas.microsoft.com/office/drawing/2014/main" id="{75DCF940-B2B7-4B5C-61C7-7389844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7" y="-381000"/>
            <a:ext cx="12228577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8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1045028" y="2258203"/>
            <a:ext cx="63616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 mujeres son receptoras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 habilidad indispensable para las damas es discernir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Recib</a:t>
            </a: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</a:rPr>
              <a:t>en s</a:t>
            </a:r>
            <a:r>
              <a:rPr lang="es-C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palabra y la atesoran dentro de ella.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 mujer blindada con las palabras de Dios no será aludida fácilmente (Hebreos 4:12)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sz="2400" b="1" i="1" dirty="0">
              <a:solidFill>
                <a:srgbClr val="453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1201782" y="2205952"/>
            <a:ext cx="58913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i="1" dirty="0">
                <a:solidFill>
                  <a:srgbClr val="45356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</a:t>
            </a:r>
          </a:p>
          <a:p>
            <a:pPr algn="ctr"/>
            <a:r>
              <a:rPr lang="es-CO" sz="40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oído, el corazón y la voz </a:t>
            </a:r>
            <a:endParaRPr lang="es-CO" sz="4000" b="1" i="1" dirty="0">
              <a:solidFill>
                <a:srgbClr val="453568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s-C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Proverbios 2: 2, 3 y 4</a:t>
            </a:r>
            <a:endParaRPr lang="es-CO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CO" sz="3200" b="1" i="1" dirty="0">
              <a:solidFill>
                <a:srgbClr val="453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4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966651" y="1997839"/>
            <a:ext cx="63616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libro de proverbios capítulo 2 en el versículo 2 al 4 presenta una línea de </a:t>
            </a:r>
            <a:r>
              <a:rPr lang="es-CO" sz="36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acciones que tiene que ver con la parte más sensible de la mujer</a:t>
            </a:r>
            <a:endParaRPr lang="es-CO" sz="3600" b="1" i="1" dirty="0">
              <a:solidFill>
                <a:srgbClr val="453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6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2351314" y="2206845"/>
            <a:ext cx="53296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CO" sz="44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oído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CO" sz="4400" b="1" i="1" dirty="0">
                <a:solidFill>
                  <a:srgbClr val="453568"/>
                </a:solidFill>
                <a:latin typeface="Calibri" panose="020F0502020204030204" pitchFamily="34" charset="0"/>
              </a:rPr>
              <a:t>El corazón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CO" sz="4400" b="1" i="1" dirty="0">
                <a:solidFill>
                  <a:srgbClr val="453568"/>
                </a:solidFill>
                <a:latin typeface="Calibri" panose="020F0502020204030204" pitchFamily="34" charset="0"/>
              </a:rPr>
              <a:t>La voz</a:t>
            </a:r>
            <a:endParaRPr lang="es-CO" sz="4400" b="1" i="1" dirty="0">
              <a:solidFill>
                <a:srgbClr val="453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52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1214845" y="1762708"/>
            <a:ext cx="6008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</a:p>
          <a:p>
            <a:pPr algn="ctr"/>
            <a:r>
              <a:rPr lang="es-CO" sz="40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resultados de una vida en comunión con Dios</a:t>
            </a:r>
          </a:p>
          <a:p>
            <a:pPr algn="ctr"/>
            <a:r>
              <a:rPr lang="es-CO" sz="3600" dirty="0">
                <a:latin typeface="Calibri" panose="020F0502020204030204" pitchFamily="34" charset="0"/>
                <a:ea typeface="Calibri" panose="020F0502020204030204" pitchFamily="34" charset="0"/>
              </a:rPr>
              <a:t>Proverbios 2:</a:t>
            </a:r>
            <a:r>
              <a:rPr lang="es-C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 y 6</a:t>
            </a:r>
            <a:endParaRPr lang="es-CO" sz="3600" b="1" i="1" dirty="0">
              <a:solidFill>
                <a:srgbClr val="453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9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940525" y="2298285"/>
            <a:ext cx="6008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fontAlgn="base"/>
            <a:r>
              <a:rPr lang="es-CO" sz="40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“Entenderás el temor de Jehová” y “hallarás el conocimiento de Dios”.</a:t>
            </a:r>
            <a:endParaRPr lang="es-CO" sz="4000" b="1" i="1" dirty="0">
              <a:solidFill>
                <a:srgbClr val="45356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78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627016" y="1697393"/>
            <a:ext cx="65575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 fontAlgn="base"/>
            <a:r>
              <a:rPr lang="es-CO" sz="28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Proverbios 1:7 </a:t>
            </a:r>
            <a:r>
              <a:rPr lang="es-C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s-CO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principio de la sabiduría es el temor de Jehová; Los insensatos desprecian la sabiduría y la enseñanza</a:t>
            </a:r>
            <a:r>
              <a:rPr lang="es-C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</a:t>
            </a:r>
          </a:p>
          <a:p>
            <a:pPr lvl="2" algn="ctr" fontAlgn="base"/>
            <a:endParaRPr lang="es-CO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algn="ctr" fontAlgn="base"/>
            <a:r>
              <a:rPr lang="es-CO" sz="2800" b="1" i="1" dirty="0">
                <a:solidFill>
                  <a:srgbClr val="45356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s-CO" sz="28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uan 8:32 </a:t>
            </a:r>
            <a:r>
              <a:rPr lang="es-C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s-CO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 conoceréis la verdad, y la verdad os hará libres.</a:t>
            </a:r>
            <a:r>
              <a:rPr lang="es-C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endParaRPr lang="es-CO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82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1280160" y="1697393"/>
            <a:ext cx="59044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CO" sz="40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Dios quiere que descubras como llegar a ser libre</a:t>
            </a:r>
            <a:r>
              <a:rPr lang="es-CO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todo empieza en la palabra de Dios y termina en tu vida diaria. </a:t>
            </a:r>
            <a:endParaRPr lang="es-CO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2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1058092" y="1804761"/>
            <a:ext cx="61526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C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¿Cuánto tiempo llevas recibiendo el daño del mundo y </a:t>
            </a:r>
            <a:r>
              <a:rPr lang="es-CO" sz="40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descuidando el valor de la palabra de Dios en ti? </a:t>
            </a:r>
          </a:p>
          <a:p>
            <a:pPr algn="ctr" fontAlgn="base"/>
            <a:endParaRPr lang="es-CO" sz="4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1254036" y="1344695"/>
            <a:ext cx="576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s-CO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fontAlgn="base"/>
            <a:r>
              <a:rPr lang="es-CO" sz="36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Hoy es el día de la oportunidad, el Espíritu Santo desea acompañarte en la aventura de desarrollar todo tu potencial para Dios </a:t>
            </a:r>
            <a:endParaRPr lang="es-CO" sz="3600" b="1" i="1" dirty="0">
              <a:solidFill>
                <a:srgbClr val="45356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4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B5C2ED6F-175B-9FDC-CD41-AFEDEA630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" b="10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D0F362-2B07-CD11-8877-87E9414A3250}"/>
              </a:ext>
            </a:extLst>
          </p:cNvPr>
          <p:cNvSpPr txBox="1"/>
          <p:nvPr/>
        </p:nvSpPr>
        <p:spPr>
          <a:xfrm>
            <a:off x="613952" y="2873827"/>
            <a:ext cx="7733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453568"/>
                </a:solidFill>
                <a:effectLst/>
                <a:latin typeface="Breathing" pitchFamily="2" charset="0"/>
                <a:ea typeface="Calibri" panose="020F0502020204030204" pitchFamily="34" charset="0"/>
              </a:rPr>
              <a:t>¿Cómo vivir libre de las </a:t>
            </a:r>
          </a:p>
          <a:p>
            <a:pPr algn="ctr"/>
            <a:r>
              <a:rPr lang="es-ES" sz="5400" dirty="0">
                <a:solidFill>
                  <a:srgbClr val="453568"/>
                </a:solidFill>
                <a:effectLst/>
                <a:latin typeface="Bebas Neue" panose="020B0606020202050201" pitchFamily="34" charset="0"/>
                <a:ea typeface="Calibri" panose="020F0502020204030204" pitchFamily="34" charset="0"/>
              </a:rPr>
              <a:t>mentiras que me dañan? </a:t>
            </a:r>
            <a:endParaRPr lang="es-CO" sz="5400" dirty="0">
              <a:solidFill>
                <a:srgbClr val="453568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1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2780DF-4A53-0099-BC64-D1B3F5C8D9D6}"/>
              </a:ext>
            </a:extLst>
          </p:cNvPr>
          <p:cNvSpPr txBox="1"/>
          <p:nvPr/>
        </p:nvSpPr>
        <p:spPr>
          <a:xfrm>
            <a:off x="1476100" y="1671268"/>
            <a:ext cx="54454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Proverbios 2: 1-6 </a:t>
            </a:r>
          </a:p>
          <a:p>
            <a:pPr algn="ctr"/>
            <a:endParaRPr lang="es-ES" sz="1800" b="1" dirty="0">
              <a:solidFill>
                <a:srgbClr val="45356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s-CO" sz="1800" i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s-CO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 recibieres mis palabras, Y mis mandamientos guardares dentro de ti, Haciendo estar atento tu oído a la sabiduría; Si inclinares tu corazón a la prudencia,  Si clamares a la inteligencia, Y a la prudencia dieres tu voz; Si como a la plata la buscares, Y la escudriñares como a tesoros, </a:t>
            </a:r>
            <a:r>
              <a:rPr lang="es-CO" sz="1800" i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s-CO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Entonces entenderás el temor de Jehová, hallarás el conocimiento de Dios. Porque Jehová da la sabiduría, Y de su boca viene el conocimiento</a:t>
            </a:r>
          </a:p>
          <a:p>
            <a:pPr algn="ctr"/>
            <a:r>
              <a:rPr lang="es-CO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 la inteligencia.”</a:t>
            </a:r>
            <a:endParaRPr lang="es-CO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251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1619794" y="1737360"/>
            <a:ext cx="50683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Vivimos en la época de las incongruencias; </a:t>
            </a:r>
            <a:r>
              <a:rPr lang="es-C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mientras </a:t>
            </a:r>
          </a:p>
          <a:p>
            <a:pPr algn="ctr"/>
            <a:r>
              <a:rPr lang="es-C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tenemos teléfonos inteligentes y observamos el nacimiento de la I.A (inteligencia artificial) la inteligencia promedio de las personas ha disminuido.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33526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1619794" y="1659285"/>
            <a:ext cx="50683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Pero no es solo la inteligencia humana; si sumamos el </a:t>
            </a:r>
            <a:r>
              <a:rPr lang="es-CO" sz="32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deterioro de los valores morales</a:t>
            </a:r>
            <a:r>
              <a:rPr lang="es-C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CO" sz="32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pérdida del concepto bíblico de la familia </a:t>
            </a:r>
            <a:r>
              <a:rPr lang="es-C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 </a:t>
            </a:r>
            <a:r>
              <a:rPr lang="es-CO" sz="32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inmoralidad </a:t>
            </a:r>
            <a:r>
              <a:rPr lang="es-C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creciente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73761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1515291" y="2050868"/>
            <a:ext cx="50683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figura femenina está siendo alterada desde las iniciativas del feminismo que </a:t>
            </a:r>
            <a:r>
              <a:rPr lang="es-CO" sz="32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corrompen su propósito divino</a:t>
            </a:r>
            <a:endParaRPr lang="es-CO" sz="3200" b="1" i="1" dirty="0">
              <a:solidFill>
                <a:srgbClr val="453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1515291" y="2050868"/>
            <a:ext cx="50683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medio de esta desfavorable situación </a:t>
            </a:r>
            <a:r>
              <a:rPr lang="es-CO" sz="40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¿cuál debe ser nuestra salva guardia?</a:t>
            </a:r>
            <a:endParaRPr lang="es-CO" sz="4000" b="1" i="1" dirty="0">
              <a:solidFill>
                <a:srgbClr val="453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1515291" y="2050868"/>
            <a:ext cx="50683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i="1" dirty="0">
                <a:solidFill>
                  <a:srgbClr val="45356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s-CO" sz="32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odos necesitamos sabiduría hoy más que nunca</a:t>
            </a:r>
            <a:r>
              <a:rPr lang="es-C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pero es preminente que las damas de todas las edades recuerden las palabras de su creador</a:t>
            </a:r>
            <a:endParaRPr lang="es-CO" sz="3200" b="1" i="1" dirty="0">
              <a:solidFill>
                <a:srgbClr val="453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8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791EF4A-F48D-6C6A-096B-5E0827137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DEBA35-C198-0CAA-1E0D-4256C5759E2E}"/>
              </a:ext>
            </a:extLst>
          </p:cNvPr>
          <p:cNvSpPr txBox="1"/>
          <p:nvPr/>
        </p:nvSpPr>
        <p:spPr>
          <a:xfrm>
            <a:off x="1685108" y="1905506"/>
            <a:ext cx="5068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i="1" dirty="0">
                <a:solidFill>
                  <a:srgbClr val="45356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</a:t>
            </a:r>
          </a:p>
          <a:p>
            <a:pPr algn="ctr"/>
            <a:r>
              <a:rPr lang="es-CO" sz="4000" b="1" i="1" dirty="0">
                <a:solidFill>
                  <a:srgbClr val="4535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¿Por qué recibir las palabras de Dios?</a:t>
            </a:r>
          </a:p>
          <a:p>
            <a:pPr algn="ctr"/>
            <a:r>
              <a:rPr lang="es-CO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Proverbios  2:1 </a:t>
            </a:r>
            <a:endParaRPr lang="es-CO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CO" sz="3200" b="1" i="1" dirty="0">
              <a:solidFill>
                <a:srgbClr val="453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10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464</Words>
  <Application>Microsoft Office PowerPoint</Application>
  <PresentationFormat>Panorámica</PresentationFormat>
  <Paragraphs>37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Bebas Neue</vt:lpstr>
      <vt:lpstr>Breathing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User-Pc</dc:creator>
  <cp:lastModifiedBy>User-Pc</cp:lastModifiedBy>
  <cp:revision>2</cp:revision>
  <dcterms:created xsi:type="dcterms:W3CDTF">2024-01-01T20:48:42Z</dcterms:created>
  <dcterms:modified xsi:type="dcterms:W3CDTF">2024-01-04T16:56:43Z</dcterms:modified>
</cp:coreProperties>
</file>