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Lst>
  <p:sldSz cx="18288000" cy="10287000"/>
  <p:notesSz cx="6858000" cy="9144000"/>
  <p:embeddedFontLst>
    <p:embeddedFont>
      <p:font typeface="Bogart" panose="020B0604020202020204" charset="0"/>
      <p:regular r:id="rId8"/>
    </p:embeddedFont>
    <p:embeddedFont>
      <p:font typeface="Bogart Bold" panose="020B0604020202020204" charset="0"/>
      <p:regular r:id="rId9"/>
    </p:embeddedFont>
    <p:embeddedFont>
      <p:font typeface="Bogart Heavy" panose="020B0604020202020204" charset="0"/>
      <p:regular r:id="rId10"/>
    </p:embeddedFont>
    <p:embeddedFont>
      <p:font typeface="Calibri" panose="020F0502020204030204" pitchFamily="34" charset="0"/>
      <p:regular r:id="rId11"/>
      <p:bold r:id="rId12"/>
      <p:italic r:id="rId13"/>
      <p:boldItalic r:id="rId14"/>
    </p:embeddedFont>
    <p:embeddedFont>
      <p:font typeface="Kollektif" panose="020B0604020202020204" charset="0"/>
      <p:regular r:id="rId15"/>
    </p:embeddedFont>
    <p:embeddedFont>
      <p:font typeface="Kollektif Bold" panose="020B0604020202020204" charset="0"/>
      <p:regular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6" d="100"/>
          <a:sy n="46" d="100"/>
        </p:scale>
        <p:origin x="480"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1.fntdata"/><Relationship Id="rId13" Type="http://schemas.openxmlformats.org/officeDocument/2006/relationships/font" Target="fonts/font6.fntdata"/><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5.fntdata"/><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font" Target="fonts/font9.fntdata"/><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4.fntdata"/><Relationship Id="rId5" Type="http://schemas.openxmlformats.org/officeDocument/2006/relationships/slide" Target="slides/slide4.xml"/><Relationship Id="rId15" Type="http://schemas.openxmlformats.org/officeDocument/2006/relationships/font" Target="fonts/font8.fntdata"/><Relationship Id="rId10" Type="http://schemas.openxmlformats.org/officeDocument/2006/relationships/font" Target="fonts/font3.fntdata"/><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font" Target="fonts/font2.fntdata"/><Relationship Id="rId14"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svg"/><Relationship Id="rId3" Type="http://schemas.openxmlformats.org/officeDocument/2006/relationships/image" Target="../media/image2.svg"/><Relationship Id="rId7" Type="http://schemas.openxmlformats.org/officeDocument/2006/relationships/image" Target="../media/image6.svg"/><Relationship Id="rId12" Type="http://schemas.openxmlformats.org/officeDocument/2006/relationships/image" Target="../media/image11.png"/><Relationship Id="rId17" Type="http://schemas.openxmlformats.org/officeDocument/2006/relationships/image" Target="../media/image16.svg"/><Relationship Id="rId2" Type="http://schemas.openxmlformats.org/officeDocument/2006/relationships/image" Target="../media/image1.png"/><Relationship Id="rId16"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svg"/><Relationship Id="rId5" Type="http://schemas.openxmlformats.org/officeDocument/2006/relationships/image" Target="../media/image4.svg"/><Relationship Id="rId15" Type="http://schemas.openxmlformats.org/officeDocument/2006/relationships/image" Target="../media/image14.sv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sv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image" Target="../media/image11.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svg"/><Relationship Id="rId2" Type="http://schemas.openxmlformats.org/officeDocument/2006/relationships/image" Target="../media/image17.jpeg"/><Relationship Id="rId1" Type="http://schemas.openxmlformats.org/officeDocument/2006/relationships/slideLayout" Target="../slideLayouts/slideLayout7.xml"/><Relationship Id="rId6" Type="http://schemas.openxmlformats.org/officeDocument/2006/relationships/image" Target="../media/image21.sv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png"/><Relationship Id="rId14" Type="http://schemas.openxmlformats.org/officeDocument/2006/relationships/image" Target="../media/image12.sv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8.svg"/><Relationship Id="rId3" Type="http://schemas.openxmlformats.org/officeDocument/2006/relationships/image" Target="../media/image29.svg"/><Relationship Id="rId7" Type="http://schemas.openxmlformats.org/officeDocument/2006/relationships/image" Target="../media/image31.svg"/><Relationship Id="rId12" Type="http://schemas.openxmlformats.org/officeDocument/2006/relationships/image" Target="../media/image7.png"/><Relationship Id="rId2" Type="http://schemas.openxmlformats.org/officeDocument/2006/relationships/image" Target="../media/image28.png"/><Relationship Id="rId1" Type="http://schemas.openxmlformats.org/officeDocument/2006/relationships/slideLayout" Target="../slideLayouts/slideLayout7.xml"/><Relationship Id="rId6" Type="http://schemas.openxmlformats.org/officeDocument/2006/relationships/image" Target="../media/image30.png"/><Relationship Id="rId11" Type="http://schemas.openxmlformats.org/officeDocument/2006/relationships/image" Target="../media/image35.svg"/><Relationship Id="rId5" Type="http://schemas.openxmlformats.org/officeDocument/2006/relationships/image" Target="../media/image12.svg"/><Relationship Id="rId15" Type="http://schemas.openxmlformats.org/officeDocument/2006/relationships/image" Target="../media/image10.svg"/><Relationship Id="rId10" Type="http://schemas.openxmlformats.org/officeDocument/2006/relationships/image" Target="../media/image34.png"/><Relationship Id="rId4" Type="http://schemas.openxmlformats.org/officeDocument/2006/relationships/image" Target="../media/image11.png"/><Relationship Id="rId9" Type="http://schemas.openxmlformats.org/officeDocument/2006/relationships/image" Target="../media/image33.svg"/><Relationship Id="rId1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31.svg"/><Relationship Id="rId7" Type="http://schemas.openxmlformats.org/officeDocument/2006/relationships/image" Target="../media/image48.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47.png"/><Relationship Id="rId11" Type="http://schemas.openxmlformats.org/officeDocument/2006/relationships/image" Target="../media/image12.svg"/><Relationship Id="rId5" Type="http://schemas.openxmlformats.org/officeDocument/2006/relationships/image" Target="../media/image46.svg"/><Relationship Id="rId10" Type="http://schemas.openxmlformats.org/officeDocument/2006/relationships/image" Target="../media/image11.png"/><Relationship Id="rId4" Type="http://schemas.openxmlformats.org/officeDocument/2006/relationships/image" Target="../media/image45.png"/><Relationship Id="rId9" Type="http://schemas.openxmlformats.org/officeDocument/2006/relationships/image" Target="../media/image50.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DECE4"/>
        </a:solidFill>
        <a:effectLst/>
      </p:bgPr>
    </p:bg>
    <p:spTree>
      <p:nvGrpSpPr>
        <p:cNvPr id="1" name=""/>
        <p:cNvGrpSpPr/>
        <p:nvPr/>
      </p:nvGrpSpPr>
      <p:grpSpPr>
        <a:xfrm>
          <a:off x="0" y="0"/>
          <a:ext cx="0" cy="0"/>
          <a:chOff x="0" y="0"/>
          <a:chExt cx="0" cy="0"/>
        </a:xfrm>
      </p:grpSpPr>
      <p:grpSp>
        <p:nvGrpSpPr>
          <p:cNvPr id="2" name="Group 2"/>
          <p:cNvGrpSpPr/>
          <p:nvPr/>
        </p:nvGrpSpPr>
        <p:grpSpPr>
          <a:xfrm>
            <a:off x="-1952625" y="8743950"/>
            <a:ext cx="22193250" cy="3086100"/>
            <a:chOff x="0" y="0"/>
            <a:chExt cx="5845136" cy="812800"/>
          </a:xfrm>
        </p:grpSpPr>
        <p:sp>
          <p:nvSpPr>
            <p:cNvPr id="3" name="Freeform 3"/>
            <p:cNvSpPr/>
            <p:nvPr/>
          </p:nvSpPr>
          <p:spPr>
            <a:xfrm>
              <a:off x="0" y="0"/>
              <a:ext cx="5845136" cy="812800"/>
            </a:xfrm>
            <a:custGeom>
              <a:avLst/>
              <a:gdLst/>
              <a:ahLst/>
              <a:cxnLst/>
              <a:rect l="l" t="t" r="r" b="b"/>
              <a:pathLst>
                <a:path w="5845136" h="812800">
                  <a:moveTo>
                    <a:pt x="2922568" y="0"/>
                  </a:moveTo>
                  <a:cubicBezTo>
                    <a:pt x="1308478" y="0"/>
                    <a:pt x="0" y="181951"/>
                    <a:pt x="0" y="406400"/>
                  </a:cubicBezTo>
                  <a:cubicBezTo>
                    <a:pt x="0" y="630849"/>
                    <a:pt x="1308478" y="812800"/>
                    <a:pt x="2922568" y="812800"/>
                  </a:cubicBezTo>
                  <a:cubicBezTo>
                    <a:pt x="4536658" y="812800"/>
                    <a:pt x="5845136" y="630849"/>
                    <a:pt x="5845136" y="406400"/>
                  </a:cubicBezTo>
                  <a:cubicBezTo>
                    <a:pt x="5845136" y="181951"/>
                    <a:pt x="4536658" y="0"/>
                    <a:pt x="2922568" y="0"/>
                  </a:cubicBezTo>
                  <a:close/>
                </a:path>
              </a:pathLst>
            </a:custGeom>
            <a:solidFill>
              <a:srgbClr val="41B93C"/>
            </a:solidFill>
          </p:spPr>
          <p:txBody>
            <a:bodyPr/>
            <a:lstStyle/>
            <a:p>
              <a:endParaRPr lang="en-US"/>
            </a:p>
          </p:txBody>
        </p:sp>
        <p:sp>
          <p:nvSpPr>
            <p:cNvPr id="4" name="TextBox 4"/>
            <p:cNvSpPr txBox="1"/>
            <p:nvPr/>
          </p:nvSpPr>
          <p:spPr>
            <a:xfrm>
              <a:off x="547981" y="9525"/>
              <a:ext cx="4749173" cy="727075"/>
            </a:xfrm>
            <a:prstGeom prst="rect">
              <a:avLst/>
            </a:prstGeom>
          </p:spPr>
          <p:txBody>
            <a:bodyPr lIns="50800" tIns="50800" rIns="50800" bIns="50800" rtlCol="0" anchor="ctr"/>
            <a:lstStyle/>
            <a:p>
              <a:pPr algn="ctr">
                <a:lnSpc>
                  <a:spcPts val="3079"/>
                </a:lnSpc>
              </a:pPr>
              <a:endParaRPr/>
            </a:p>
          </p:txBody>
        </p:sp>
      </p:grpSp>
      <p:sp>
        <p:nvSpPr>
          <p:cNvPr id="5" name="Freeform 5"/>
          <p:cNvSpPr/>
          <p:nvPr/>
        </p:nvSpPr>
        <p:spPr>
          <a:xfrm>
            <a:off x="4951047" y="6109294"/>
            <a:ext cx="8385907" cy="4177706"/>
          </a:xfrm>
          <a:custGeom>
            <a:avLst/>
            <a:gdLst/>
            <a:ahLst/>
            <a:cxnLst/>
            <a:rect l="l" t="t" r="r" b="b"/>
            <a:pathLst>
              <a:path w="8385907" h="4177706">
                <a:moveTo>
                  <a:pt x="0" y="0"/>
                </a:moveTo>
                <a:lnTo>
                  <a:pt x="8385906" y="0"/>
                </a:lnTo>
                <a:lnTo>
                  <a:pt x="8385906" y="4177706"/>
                </a:lnTo>
                <a:lnTo>
                  <a:pt x="0" y="417770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TextBox 6"/>
          <p:cNvSpPr txBox="1"/>
          <p:nvPr/>
        </p:nvSpPr>
        <p:spPr>
          <a:xfrm>
            <a:off x="2631880" y="2449809"/>
            <a:ext cx="13024239" cy="2792730"/>
          </a:xfrm>
          <a:prstGeom prst="rect">
            <a:avLst/>
          </a:prstGeom>
        </p:spPr>
        <p:txBody>
          <a:bodyPr lIns="0" tIns="0" rIns="0" bIns="0" rtlCol="0" anchor="t">
            <a:spAutoFit/>
          </a:bodyPr>
          <a:lstStyle/>
          <a:p>
            <a:pPr algn="ctr">
              <a:lnSpc>
                <a:spcPts val="10890"/>
              </a:lnSpc>
            </a:pPr>
            <a:r>
              <a:rPr lang="en-US" sz="9900">
                <a:solidFill>
                  <a:srgbClr val="56412C"/>
                </a:solidFill>
                <a:latin typeface="Bogart Heavy"/>
              </a:rPr>
              <a:t>RESPONSABILIDAD AMBIENTAL</a:t>
            </a:r>
          </a:p>
        </p:txBody>
      </p:sp>
      <p:sp>
        <p:nvSpPr>
          <p:cNvPr id="7" name="TextBox 7"/>
          <p:cNvSpPr txBox="1"/>
          <p:nvPr/>
        </p:nvSpPr>
        <p:spPr>
          <a:xfrm>
            <a:off x="2990406" y="430509"/>
            <a:ext cx="12434790" cy="923925"/>
          </a:xfrm>
          <a:prstGeom prst="rect">
            <a:avLst/>
          </a:prstGeom>
        </p:spPr>
        <p:txBody>
          <a:bodyPr lIns="0" tIns="0" rIns="0" bIns="0" rtlCol="0" anchor="t">
            <a:spAutoFit/>
          </a:bodyPr>
          <a:lstStyle/>
          <a:p>
            <a:pPr algn="ctr">
              <a:lnSpc>
                <a:spcPts val="3600"/>
              </a:lnSpc>
            </a:pPr>
            <a:r>
              <a:rPr lang="en-US" sz="3000" spc="255">
                <a:solidFill>
                  <a:srgbClr val="B98A1C"/>
                </a:solidFill>
                <a:latin typeface="Bogart Bold"/>
              </a:rPr>
              <a:t>Ministerio Infantil y del Adolescente</a:t>
            </a:r>
          </a:p>
          <a:p>
            <a:pPr algn="ctr">
              <a:lnSpc>
                <a:spcPts val="3600"/>
              </a:lnSpc>
            </a:pPr>
            <a:r>
              <a:rPr lang="en-US" sz="3000" spc="255">
                <a:solidFill>
                  <a:srgbClr val="B98A1C"/>
                </a:solidFill>
                <a:latin typeface="Bogart Bold"/>
              </a:rPr>
              <a:t>División Interamericana </a:t>
            </a:r>
          </a:p>
        </p:txBody>
      </p:sp>
      <p:grpSp>
        <p:nvGrpSpPr>
          <p:cNvPr id="8" name="Group 8"/>
          <p:cNvGrpSpPr/>
          <p:nvPr/>
        </p:nvGrpSpPr>
        <p:grpSpPr>
          <a:xfrm>
            <a:off x="-2530150" y="-824339"/>
            <a:ext cx="5784080" cy="7427499"/>
            <a:chOff x="0" y="0"/>
            <a:chExt cx="7712107" cy="9903332"/>
          </a:xfrm>
        </p:grpSpPr>
        <p:sp>
          <p:nvSpPr>
            <p:cNvPr id="9" name="Freeform 9"/>
            <p:cNvSpPr/>
            <p:nvPr/>
          </p:nvSpPr>
          <p:spPr>
            <a:xfrm rot="2024456">
              <a:off x="3928585" y="734806"/>
              <a:ext cx="3382283" cy="2470476"/>
            </a:xfrm>
            <a:custGeom>
              <a:avLst/>
              <a:gdLst/>
              <a:ahLst/>
              <a:cxnLst/>
              <a:rect l="l" t="t" r="r" b="b"/>
              <a:pathLst>
                <a:path w="3382283" h="2470476">
                  <a:moveTo>
                    <a:pt x="0" y="0"/>
                  </a:moveTo>
                  <a:lnTo>
                    <a:pt x="3382283" y="0"/>
                  </a:lnTo>
                  <a:lnTo>
                    <a:pt x="3382283" y="2470475"/>
                  </a:lnTo>
                  <a:lnTo>
                    <a:pt x="0" y="247047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0" name="Freeform 10"/>
            <p:cNvSpPr/>
            <p:nvPr/>
          </p:nvSpPr>
          <p:spPr>
            <a:xfrm rot="2633415">
              <a:off x="1262684" y="4078733"/>
              <a:ext cx="3881134" cy="5206399"/>
            </a:xfrm>
            <a:custGeom>
              <a:avLst/>
              <a:gdLst/>
              <a:ahLst/>
              <a:cxnLst/>
              <a:rect l="l" t="t" r="r" b="b"/>
              <a:pathLst>
                <a:path w="3881134" h="5206399">
                  <a:moveTo>
                    <a:pt x="0" y="0"/>
                  </a:moveTo>
                  <a:lnTo>
                    <a:pt x="3881134" y="0"/>
                  </a:lnTo>
                  <a:lnTo>
                    <a:pt x="3881134" y="5206399"/>
                  </a:lnTo>
                  <a:lnTo>
                    <a:pt x="0" y="520639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1" name="Freeform 11"/>
            <p:cNvSpPr/>
            <p:nvPr/>
          </p:nvSpPr>
          <p:spPr>
            <a:xfrm rot="5640555">
              <a:off x="2290689" y="1547592"/>
              <a:ext cx="3667644" cy="4884272"/>
            </a:xfrm>
            <a:custGeom>
              <a:avLst/>
              <a:gdLst/>
              <a:ahLst/>
              <a:cxnLst/>
              <a:rect l="l" t="t" r="r" b="b"/>
              <a:pathLst>
                <a:path w="3667644" h="4884272">
                  <a:moveTo>
                    <a:pt x="0" y="0"/>
                  </a:moveTo>
                  <a:lnTo>
                    <a:pt x="3667644" y="0"/>
                  </a:lnTo>
                  <a:lnTo>
                    <a:pt x="3667644" y="4884272"/>
                  </a:lnTo>
                  <a:lnTo>
                    <a:pt x="0" y="488427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2" name="Freeform 12"/>
            <p:cNvSpPr/>
            <p:nvPr/>
          </p:nvSpPr>
          <p:spPr>
            <a:xfrm rot="3849827">
              <a:off x="2277065" y="942779"/>
              <a:ext cx="4348228" cy="3594535"/>
            </a:xfrm>
            <a:custGeom>
              <a:avLst/>
              <a:gdLst/>
              <a:ahLst/>
              <a:cxnLst/>
              <a:rect l="l" t="t" r="r" b="b"/>
              <a:pathLst>
                <a:path w="4348228" h="3594535">
                  <a:moveTo>
                    <a:pt x="0" y="0"/>
                  </a:moveTo>
                  <a:lnTo>
                    <a:pt x="4348228" y="0"/>
                  </a:lnTo>
                  <a:lnTo>
                    <a:pt x="4348228" y="3594536"/>
                  </a:lnTo>
                  <a:lnTo>
                    <a:pt x="0" y="3594536"/>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grpSp>
        <p:nvGrpSpPr>
          <p:cNvPr id="13" name="Group 13"/>
          <p:cNvGrpSpPr/>
          <p:nvPr/>
        </p:nvGrpSpPr>
        <p:grpSpPr>
          <a:xfrm>
            <a:off x="14995969" y="-853715"/>
            <a:ext cx="5819656" cy="7449793"/>
            <a:chOff x="0" y="0"/>
            <a:chExt cx="7759542" cy="9933057"/>
          </a:xfrm>
        </p:grpSpPr>
        <p:sp>
          <p:nvSpPr>
            <p:cNvPr id="14" name="Freeform 14"/>
            <p:cNvSpPr/>
            <p:nvPr/>
          </p:nvSpPr>
          <p:spPr>
            <a:xfrm rot="-2064411" flipH="1">
              <a:off x="402218" y="788285"/>
              <a:ext cx="3383118" cy="2471086"/>
            </a:xfrm>
            <a:custGeom>
              <a:avLst/>
              <a:gdLst/>
              <a:ahLst/>
              <a:cxnLst/>
              <a:rect l="l" t="t" r="r" b="b"/>
              <a:pathLst>
                <a:path w="3383118" h="2471086">
                  <a:moveTo>
                    <a:pt x="3383117" y="0"/>
                  </a:moveTo>
                  <a:lnTo>
                    <a:pt x="0" y="0"/>
                  </a:lnTo>
                  <a:lnTo>
                    <a:pt x="0" y="2471086"/>
                  </a:lnTo>
                  <a:lnTo>
                    <a:pt x="3383117" y="2471086"/>
                  </a:lnTo>
                  <a:lnTo>
                    <a:pt x="338311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5" name="Freeform 15"/>
            <p:cNvSpPr/>
            <p:nvPr/>
          </p:nvSpPr>
          <p:spPr>
            <a:xfrm rot="-2689466" flipH="1">
              <a:off x="2606225" y="4114072"/>
              <a:ext cx="3882092" cy="5207685"/>
            </a:xfrm>
            <a:custGeom>
              <a:avLst/>
              <a:gdLst/>
              <a:ahLst/>
              <a:cxnLst/>
              <a:rect l="l" t="t" r="r" b="b"/>
              <a:pathLst>
                <a:path w="3882092" h="5207685">
                  <a:moveTo>
                    <a:pt x="3882093" y="0"/>
                  </a:moveTo>
                  <a:lnTo>
                    <a:pt x="0" y="0"/>
                  </a:lnTo>
                  <a:lnTo>
                    <a:pt x="0" y="5207685"/>
                  </a:lnTo>
                  <a:lnTo>
                    <a:pt x="3882093" y="5207685"/>
                  </a:lnTo>
                  <a:lnTo>
                    <a:pt x="3882093"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6" name="Freeform 16"/>
            <p:cNvSpPr/>
            <p:nvPr/>
          </p:nvSpPr>
          <p:spPr>
            <a:xfrm rot="5136481" flipV="1">
              <a:off x="1768855" y="1586993"/>
              <a:ext cx="3668549" cy="4885477"/>
            </a:xfrm>
            <a:custGeom>
              <a:avLst/>
              <a:gdLst/>
              <a:ahLst/>
              <a:cxnLst/>
              <a:rect l="l" t="t" r="r" b="b"/>
              <a:pathLst>
                <a:path w="3668549" h="4885477">
                  <a:moveTo>
                    <a:pt x="0" y="4885478"/>
                  </a:moveTo>
                  <a:lnTo>
                    <a:pt x="3668550" y="4885478"/>
                  </a:lnTo>
                  <a:lnTo>
                    <a:pt x="3668550" y="0"/>
                  </a:lnTo>
                  <a:lnTo>
                    <a:pt x="0" y="0"/>
                  </a:lnTo>
                  <a:lnTo>
                    <a:pt x="0" y="4885478"/>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7" name="Freeform 17"/>
            <p:cNvSpPr/>
            <p:nvPr/>
          </p:nvSpPr>
          <p:spPr>
            <a:xfrm rot="-3884243" flipH="1">
              <a:off x="1093525" y="936164"/>
              <a:ext cx="4349302" cy="3595423"/>
            </a:xfrm>
            <a:custGeom>
              <a:avLst/>
              <a:gdLst/>
              <a:ahLst/>
              <a:cxnLst/>
              <a:rect l="l" t="t" r="r" b="b"/>
              <a:pathLst>
                <a:path w="4349302" h="3595423">
                  <a:moveTo>
                    <a:pt x="4349301" y="0"/>
                  </a:moveTo>
                  <a:lnTo>
                    <a:pt x="0" y="0"/>
                  </a:lnTo>
                  <a:lnTo>
                    <a:pt x="0" y="3595423"/>
                  </a:lnTo>
                  <a:lnTo>
                    <a:pt x="4349301" y="3595423"/>
                  </a:lnTo>
                  <a:lnTo>
                    <a:pt x="434930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grpSp>
      <p:sp>
        <p:nvSpPr>
          <p:cNvPr id="18" name="Freeform 18"/>
          <p:cNvSpPr/>
          <p:nvPr/>
        </p:nvSpPr>
        <p:spPr>
          <a:xfrm>
            <a:off x="-1000611" y="8261536"/>
            <a:ext cx="3863416" cy="1265091"/>
          </a:xfrm>
          <a:custGeom>
            <a:avLst/>
            <a:gdLst/>
            <a:ahLst/>
            <a:cxnLst/>
            <a:rect l="l" t="t" r="r" b="b"/>
            <a:pathLst>
              <a:path w="3863416" h="1265091">
                <a:moveTo>
                  <a:pt x="0" y="0"/>
                </a:moveTo>
                <a:lnTo>
                  <a:pt x="3863415" y="0"/>
                </a:lnTo>
                <a:lnTo>
                  <a:pt x="3863415" y="1265091"/>
                </a:lnTo>
                <a:lnTo>
                  <a:pt x="0" y="1265091"/>
                </a:lnTo>
                <a:lnTo>
                  <a:pt x="0" y="0"/>
                </a:lnTo>
                <a:close/>
              </a:path>
            </a:pathLst>
          </a:custGeom>
          <a:blipFill>
            <a:blip r:embed="rId12">
              <a:extLst>
                <a:ext uri="{96DAC541-7B7A-43D3-8B79-37D633B846F1}">
                  <asvg:svgBlip xmlns:asvg="http://schemas.microsoft.com/office/drawing/2016/SVG/main" r:embed="rId13"/>
                </a:ext>
              </a:extLst>
            </a:blip>
            <a:stretch>
              <a:fillRect t="-23681"/>
            </a:stretch>
          </a:blipFill>
        </p:spPr>
        <p:txBody>
          <a:bodyPr/>
          <a:lstStyle/>
          <a:p>
            <a:endParaRPr lang="en-US"/>
          </a:p>
        </p:txBody>
      </p:sp>
      <p:sp>
        <p:nvSpPr>
          <p:cNvPr id="19" name="Freeform 19"/>
          <p:cNvSpPr/>
          <p:nvPr/>
        </p:nvSpPr>
        <p:spPr>
          <a:xfrm>
            <a:off x="15425196" y="8261536"/>
            <a:ext cx="3863416" cy="1265091"/>
          </a:xfrm>
          <a:custGeom>
            <a:avLst/>
            <a:gdLst/>
            <a:ahLst/>
            <a:cxnLst/>
            <a:rect l="l" t="t" r="r" b="b"/>
            <a:pathLst>
              <a:path w="3863416" h="1265091">
                <a:moveTo>
                  <a:pt x="0" y="0"/>
                </a:moveTo>
                <a:lnTo>
                  <a:pt x="3863415" y="0"/>
                </a:lnTo>
                <a:lnTo>
                  <a:pt x="3863415" y="1265091"/>
                </a:lnTo>
                <a:lnTo>
                  <a:pt x="0" y="1265091"/>
                </a:lnTo>
                <a:lnTo>
                  <a:pt x="0" y="0"/>
                </a:lnTo>
                <a:close/>
              </a:path>
            </a:pathLst>
          </a:custGeom>
          <a:blipFill>
            <a:blip r:embed="rId12">
              <a:extLst>
                <a:ext uri="{96DAC541-7B7A-43D3-8B79-37D633B846F1}">
                  <asvg:svgBlip xmlns:asvg="http://schemas.microsoft.com/office/drawing/2016/SVG/main" r:embed="rId13"/>
                </a:ext>
              </a:extLst>
            </a:blip>
            <a:stretch>
              <a:fillRect t="-23681"/>
            </a:stretch>
          </a:blipFill>
        </p:spPr>
        <p:txBody>
          <a:bodyPr/>
          <a:lstStyle/>
          <a:p>
            <a:endParaRPr lang="en-US"/>
          </a:p>
        </p:txBody>
      </p:sp>
      <p:sp>
        <p:nvSpPr>
          <p:cNvPr id="20" name="Freeform 20"/>
          <p:cNvSpPr/>
          <p:nvPr/>
        </p:nvSpPr>
        <p:spPr>
          <a:xfrm>
            <a:off x="13806293" y="8261536"/>
            <a:ext cx="1849826" cy="1822079"/>
          </a:xfrm>
          <a:custGeom>
            <a:avLst/>
            <a:gdLst/>
            <a:ahLst/>
            <a:cxnLst/>
            <a:rect l="l" t="t" r="r" b="b"/>
            <a:pathLst>
              <a:path w="1849826" h="1822079">
                <a:moveTo>
                  <a:pt x="0" y="0"/>
                </a:moveTo>
                <a:lnTo>
                  <a:pt x="1849827" y="0"/>
                </a:lnTo>
                <a:lnTo>
                  <a:pt x="1849827" y="1822078"/>
                </a:lnTo>
                <a:lnTo>
                  <a:pt x="0" y="182207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1" name="Freeform 21"/>
          <p:cNvSpPr/>
          <p:nvPr/>
        </p:nvSpPr>
        <p:spPr>
          <a:xfrm>
            <a:off x="2631880" y="7912397"/>
            <a:ext cx="1701692" cy="2171218"/>
          </a:xfrm>
          <a:custGeom>
            <a:avLst/>
            <a:gdLst/>
            <a:ahLst/>
            <a:cxnLst/>
            <a:rect l="l" t="t" r="r" b="b"/>
            <a:pathLst>
              <a:path w="1701692" h="2171218">
                <a:moveTo>
                  <a:pt x="0" y="0"/>
                </a:moveTo>
                <a:lnTo>
                  <a:pt x="1701692" y="0"/>
                </a:lnTo>
                <a:lnTo>
                  <a:pt x="1701692" y="2171217"/>
                </a:lnTo>
                <a:lnTo>
                  <a:pt x="0" y="217121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DECE4"/>
        </a:solidFill>
        <a:effectLst/>
      </p:bgPr>
    </p:bg>
    <p:spTree>
      <p:nvGrpSpPr>
        <p:cNvPr id="1" name=""/>
        <p:cNvGrpSpPr/>
        <p:nvPr/>
      </p:nvGrpSpPr>
      <p:grpSpPr>
        <a:xfrm>
          <a:off x="0" y="0"/>
          <a:ext cx="0" cy="0"/>
          <a:chOff x="0" y="0"/>
          <a:chExt cx="0" cy="0"/>
        </a:xfrm>
      </p:grpSpPr>
      <p:grpSp>
        <p:nvGrpSpPr>
          <p:cNvPr id="2" name="Group 2"/>
          <p:cNvGrpSpPr/>
          <p:nvPr/>
        </p:nvGrpSpPr>
        <p:grpSpPr>
          <a:xfrm>
            <a:off x="-1952625" y="8743950"/>
            <a:ext cx="22193250" cy="3086100"/>
            <a:chOff x="0" y="0"/>
            <a:chExt cx="5845136" cy="812800"/>
          </a:xfrm>
        </p:grpSpPr>
        <p:sp>
          <p:nvSpPr>
            <p:cNvPr id="3" name="Freeform 3"/>
            <p:cNvSpPr/>
            <p:nvPr/>
          </p:nvSpPr>
          <p:spPr>
            <a:xfrm>
              <a:off x="0" y="0"/>
              <a:ext cx="5845136" cy="812800"/>
            </a:xfrm>
            <a:custGeom>
              <a:avLst/>
              <a:gdLst/>
              <a:ahLst/>
              <a:cxnLst/>
              <a:rect l="l" t="t" r="r" b="b"/>
              <a:pathLst>
                <a:path w="5845136" h="812800">
                  <a:moveTo>
                    <a:pt x="2922568" y="0"/>
                  </a:moveTo>
                  <a:cubicBezTo>
                    <a:pt x="1308478" y="0"/>
                    <a:pt x="0" y="181951"/>
                    <a:pt x="0" y="406400"/>
                  </a:cubicBezTo>
                  <a:cubicBezTo>
                    <a:pt x="0" y="630849"/>
                    <a:pt x="1308478" y="812800"/>
                    <a:pt x="2922568" y="812800"/>
                  </a:cubicBezTo>
                  <a:cubicBezTo>
                    <a:pt x="4536658" y="812800"/>
                    <a:pt x="5845136" y="630849"/>
                    <a:pt x="5845136" y="406400"/>
                  </a:cubicBezTo>
                  <a:cubicBezTo>
                    <a:pt x="5845136" y="181951"/>
                    <a:pt x="4536658" y="0"/>
                    <a:pt x="2922568" y="0"/>
                  </a:cubicBezTo>
                  <a:close/>
                </a:path>
              </a:pathLst>
            </a:custGeom>
            <a:solidFill>
              <a:srgbClr val="41B93C"/>
            </a:solidFill>
          </p:spPr>
          <p:txBody>
            <a:bodyPr/>
            <a:lstStyle/>
            <a:p>
              <a:endParaRPr lang="en-US"/>
            </a:p>
          </p:txBody>
        </p:sp>
        <p:sp>
          <p:nvSpPr>
            <p:cNvPr id="4" name="TextBox 4"/>
            <p:cNvSpPr txBox="1"/>
            <p:nvPr/>
          </p:nvSpPr>
          <p:spPr>
            <a:xfrm>
              <a:off x="547981" y="9525"/>
              <a:ext cx="4749173" cy="727075"/>
            </a:xfrm>
            <a:prstGeom prst="rect">
              <a:avLst/>
            </a:prstGeom>
          </p:spPr>
          <p:txBody>
            <a:bodyPr lIns="50800" tIns="50800" rIns="50800" bIns="50800" rtlCol="0" anchor="ctr"/>
            <a:lstStyle/>
            <a:p>
              <a:pPr algn="ctr">
                <a:lnSpc>
                  <a:spcPts val="3079"/>
                </a:lnSpc>
              </a:pPr>
              <a:endParaRPr/>
            </a:p>
          </p:txBody>
        </p:sp>
      </p:grpSp>
      <p:grpSp>
        <p:nvGrpSpPr>
          <p:cNvPr id="5" name="Group 5"/>
          <p:cNvGrpSpPr/>
          <p:nvPr/>
        </p:nvGrpSpPr>
        <p:grpSpPr>
          <a:xfrm>
            <a:off x="1203592" y="1562100"/>
            <a:ext cx="5888137" cy="6778892"/>
            <a:chOff x="0" y="0"/>
            <a:chExt cx="7850850" cy="9038523"/>
          </a:xfrm>
        </p:grpSpPr>
        <p:pic>
          <p:nvPicPr>
            <p:cNvPr id="6" name="Picture 6"/>
            <p:cNvPicPr>
              <a:picLocks noChangeAspect="1"/>
            </p:cNvPicPr>
            <p:nvPr/>
          </p:nvPicPr>
          <p:blipFill>
            <a:blip r:embed="rId2"/>
            <a:srcRect l="10546" t="20965" b="10419"/>
            <a:stretch>
              <a:fillRect/>
            </a:stretch>
          </p:blipFill>
          <p:spPr>
            <a:xfrm>
              <a:off x="0" y="0"/>
              <a:ext cx="7850850" cy="9038523"/>
            </a:xfrm>
            <a:prstGeom prst="rect">
              <a:avLst/>
            </a:prstGeom>
          </p:spPr>
        </p:pic>
      </p:grpSp>
      <p:sp>
        <p:nvSpPr>
          <p:cNvPr id="7" name="TextBox 7"/>
          <p:cNvSpPr txBox="1"/>
          <p:nvPr/>
        </p:nvSpPr>
        <p:spPr>
          <a:xfrm>
            <a:off x="8124411" y="1569871"/>
            <a:ext cx="8066800" cy="6682740"/>
          </a:xfrm>
          <a:prstGeom prst="rect">
            <a:avLst/>
          </a:prstGeom>
        </p:spPr>
        <p:txBody>
          <a:bodyPr lIns="0" tIns="0" rIns="0" bIns="0" rtlCol="0" anchor="t">
            <a:spAutoFit/>
          </a:bodyPr>
          <a:lstStyle/>
          <a:p>
            <a:pPr>
              <a:lnSpc>
                <a:spcPts val="3359"/>
              </a:lnSpc>
            </a:pPr>
            <a:r>
              <a:rPr lang="en-US" sz="2400" spc="60">
                <a:solidFill>
                  <a:srgbClr val="737373"/>
                </a:solidFill>
                <a:latin typeface="Bogart"/>
              </a:rPr>
              <a:t>Base bíblica: “Entonces dijo Dios: "Hagamos al hombre a nuestra imagen, conforme a nuestra semejanza; y tenga potestad sobre los peces del mar, las aves de los cielos y las bestias, sobre toda la tierra y sobre todo animal que se arrastra sobre la tierra" (Gen. 1:26).</a:t>
            </a:r>
          </a:p>
          <a:p>
            <a:pPr>
              <a:lnSpc>
                <a:spcPts val="3359"/>
              </a:lnSpc>
            </a:pPr>
            <a:r>
              <a:rPr lang="en-US" sz="2400" spc="60">
                <a:solidFill>
                  <a:srgbClr val="737373"/>
                </a:solidFill>
                <a:latin typeface="Bogart"/>
              </a:rPr>
              <a:t>“Tomó, pues, Jehová Dios al hombre y lo puso en el huerto de Edén, para que lo labrara y lo cuidara” (Génesis 2:15).</a:t>
            </a:r>
          </a:p>
          <a:p>
            <a:pPr>
              <a:lnSpc>
                <a:spcPts val="3359"/>
              </a:lnSpc>
            </a:pPr>
            <a:endParaRPr lang="en-US" sz="2400" spc="60">
              <a:solidFill>
                <a:srgbClr val="737373"/>
              </a:solidFill>
              <a:latin typeface="Bogart"/>
            </a:endParaRPr>
          </a:p>
          <a:p>
            <a:pPr>
              <a:lnSpc>
                <a:spcPts val="3359"/>
              </a:lnSpc>
            </a:pPr>
            <a:r>
              <a:rPr lang="en-US" sz="2400" spc="60">
                <a:solidFill>
                  <a:srgbClr val="737373"/>
                </a:solidFill>
                <a:latin typeface="Bogart"/>
              </a:rPr>
              <a:t>Base del Espíritu de Profecía: </a:t>
            </a:r>
          </a:p>
          <a:p>
            <a:pPr>
              <a:lnSpc>
                <a:spcPts val="3359"/>
              </a:lnSpc>
            </a:pPr>
            <a:r>
              <a:rPr lang="en-US" sz="2400" spc="60">
                <a:solidFill>
                  <a:srgbClr val="737373"/>
                </a:solidFill>
                <a:latin typeface="Bogart"/>
              </a:rPr>
              <a:t>“Dios le concede al ser humano el privilegio de cuidar de las riquezas de la tierra, cooperando con Él al usar los preciosos dones recibidos para hacer avanzar su causa en el mundo.” Review and Herald. 24, agosto, 1905.</a:t>
            </a:r>
          </a:p>
          <a:p>
            <a:pPr marL="0" lvl="0" indent="0" algn="l">
              <a:lnSpc>
                <a:spcPts val="3359"/>
              </a:lnSpc>
              <a:spcBef>
                <a:spcPct val="0"/>
              </a:spcBef>
            </a:pPr>
            <a:endParaRPr lang="en-US" sz="2400" spc="60">
              <a:solidFill>
                <a:srgbClr val="737373"/>
              </a:solidFill>
              <a:latin typeface="Bogart"/>
            </a:endParaRPr>
          </a:p>
        </p:txBody>
      </p:sp>
      <p:sp>
        <p:nvSpPr>
          <p:cNvPr id="8" name="Freeform 8"/>
          <p:cNvSpPr/>
          <p:nvPr/>
        </p:nvSpPr>
        <p:spPr>
          <a:xfrm>
            <a:off x="16666044" y="3616991"/>
            <a:ext cx="2302240" cy="2652912"/>
          </a:xfrm>
          <a:custGeom>
            <a:avLst/>
            <a:gdLst/>
            <a:ahLst/>
            <a:cxnLst/>
            <a:rect l="l" t="t" r="r" b="b"/>
            <a:pathLst>
              <a:path w="2302240" h="2652912">
                <a:moveTo>
                  <a:pt x="0" y="0"/>
                </a:moveTo>
                <a:lnTo>
                  <a:pt x="2302240" y="0"/>
                </a:lnTo>
                <a:lnTo>
                  <a:pt x="2302240" y="2652913"/>
                </a:lnTo>
                <a:lnTo>
                  <a:pt x="0" y="2652913"/>
                </a:lnTo>
                <a:lnTo>
                  <a:pt x="0" y="0"/>
                </a:lnTo>
                <a:close/>
              </a:path>
            </a:pathLst>
          </a:custGeom>
          <a:blipFill>
            <a:blip r:embed="rId3">
              <a:extLst>
                <a:ext uri="{96DAC541-7B7A-43D3-8B79-37D633B846F1}">
                  <asvg:svgBlip xmlns:asvg="http://schemas.microsoft.com/office/drawing/2016/SVG/main" r:embed="rId4"/>
                </a:ext>
              </a:extLst>
            </a:blip>
            <a:stretch>
              <a:fillRect r="-6589"/>
            </a:stretch>
          </a:blipFill>
        </p:spPr>
        <p:txBody>
          <a:bodyPr/>
          <a:lstStyle/>
          <a:p>
            <a:endParaRPr lang="en-US"/>
          </a:p>
        </p:txBody>
      </p:sp>
      <p:sp>
        <p:nvSpPr>
          <p:cNvPr id="9" name="Freeform 9"/>
          <p:cNvSpPr/>
          <p:nvPr/>
        </p:nvSpPr>
        <p:spPr>
          <a:xfrm flipH="1">
            <a:off x="15764417" y="6881434"/>
            <a:ext cx="2523583" cy="3373178"/>
          </a:xfrm>
          <a:custGeom>
            <a:avLst/>
            <a:gdLst/>
            <a:ahLst/>
            <a:cxnLst/>
            <a:rect l="l" t="t" r="r" b="b"/>
            <a:pathLst>
              <a:path w="2523583" h="3373178">
                <a:moveTo>
                  <a:pt x="2523583" y="0"/>
                </a:moveTo>
                <a:lnTo>
                  <a:pt x="0" y="0"/>
                </a:lnTo>
                <a:lnTo>
                  <a:pt x="0" y="3373178"/>
                </a:lnTo>
                <a:lnTo>
                  <a:pt x="2523583" y="3373178"/>
                </a:lnTo>
                <a:lnTo>
                  <a:pt x="2523583" y="0"/>
                </a:lnTo>
                <a:close/>
              </a:path>
            </a:pathLst>
          </a:custGeom>
          <a:blipFill>
            <a:blip r:embed="rId5">
              <a:extLst>
                <a:ext uri="{96DAC541-7B7A-43D3-8B79-37D633B846F1}">
                  <asvg:svgBlip xmlns:asvg="http://schemas.microsoft.com/office/drawing/2016/SVG/main" r:embed="rId6"/>
                </a:ext>
              </a:extLst>
            </a:blip>
            <a:stretch>
              <a:fillRect l="-30992"/>
            </a:stretch>
          </a:blipFill>
        </p:spPr>
        <p:txBody>
          <a:bodyPr/>
          <a:lstStyle/>
          <a:p>
            <a:endParaRPr lang="en-US"/>
          </a:p>
        </p:txBody>
      </p:sp>
      <p:sp>
        <p:nvSpPr>
          <p:cNvPr id="10" name="Freeform 10"/>
          <p:cNvSpPr/>
          <p:nvPr/>
        </p:nvSpPr>
        <p:spPr>
          <a:xfrm rot="-10193280" flipH="1">
            <a:off x="-234122" y="-1844339"/>
            <a:ext cx="2875429" cy="3829263"/>
          </a:xfrm>
          <a:custGeom>
            <a:avLst/>
            <a:gdLst/>
            <a:ahLst/>
            <a:cxnLst/>
            <a:rect l="l" t="t" r="r" b="b"/>
            <a:pathLst>
              <a:path w="2875429" h="3829263">
                <a:moveTo>
                  <a:pt x="2875429" y="0"/>
                </a:moveTo>
                <a:lnTo>
                  <a:pt x="0" y="0"/>
                </a:lnTo>
                <a:lnTo>
                  <a:pt x="0" y="3829263"/>
                </a:lnTo>
                <a:lnTo>
                  <a:pt x="2875429" y="3829263"/>
                </a:lnTo>
                <a:lnTo>
                  <a:pt x="2875429"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1" name="Freeform 11"/>
          <p:cNvSpPr/>
          <p:nvPr/>
        </p:nvSpPr>
        <p:spPr>
          <a:xfrm rot="8372842">
            <a:off x="-761150" y="16302"/>
            <a:ext cx="2455149" cy="3183337"/>
          </a:xfrm>
          <a:custGeom>
            <a:avLst/>
            <a:gdLst/>
            <a:ahLst/>
            <a:cxnLst/>
            <a:rect l="l" t="t" r="r" b="b"/>
            <a:pathLst>
              <a:path w="2455149" h="3183337">
                <a:moveTo>
                  <a:pt x="0" y="0"/>
                </a:moveTo>
                <a:lnTo>
                  <a:pt x="2455149" y="0"/>
                </a:lnTo>
                <a:lnTo>
                  <a:pt x="2455149" y="3183337"/>
                </a:lnTo>
                <a:lnTo>
                  <a:pt x="0" y="3183337"/>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12" name="Group 12"/>
          <p:cNvGrpSpPr/>
          <p:nvPr/>
        </p:nvGrpSpPr>
        <p:grpSpPr>
          <a:xfrm rot="5400000">
            <a:off x="14728878" y="-1442525"/>
            <a:ext cx="5684013" cy="4435019"/>
            <a:chOff x="0" y="0"/>
            <a:chExt cx="7578684" cy="5913358"/>
          </a:xfrm>
        </p:grpSpPr>
        <p:sp>
          <p:nvSpPr>
            <p:cNvPr id="13" name="Freeform 13"/>
            <p:cNvSpPr/>
            <p:nvPr/>
          </p:nvSpPr>
          <p:spPr>
            <a:xfrm rot="4814799">
              <a:off x="923736" y="1038802"/>
              <a:ext cx="3833905" cy="5105684"/>
            </a:xfrm>
            <a:custGeom>
              <a:avLst/>
              <a:gdLst/>
              <a:ahLst/>
              <a:cxnLst/>
              <a:rect l="l" t="t" r="r" b="b"/>
              <a:pathLst>
                <a:path w="3833905" h="5105684">
                  <a:moveTo>
                    <a:pt x="0" y="0"/>
                  </a:moveTo>
                  <a:lnTo>
                    <a:pt x="3833905" y="0"/>
                  </a:lnTo>
                  <a:lnTo>
                    <a:pt x="3833905" y="5105684"/>
                  </a:lnTo>
                  <a:lnTo>
                    <a:pt x="0" y="5105684"/>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4" name="Freeform 14"/>
            <p:cNvSpPr/>
            <p:nvPr/>
          </p:nvSpPr>
          <p:spPr>
            <a:xfrm rot="7781835" flipH="1">
              <a:off x="3263562" y="492683"/>
              <a:ext cx="3273532" cy="4244449"/>
            </a:xfrm>
            <a:custGeom>
              <a:avLst/>
              <a:gdLst/>
              <a:ahLst/>
              <a:cxnLst/>
              <a:rect l="l" t="t" r="r" b="b"/>
              <a:pathLst>
                <a:path w="3273532" h="4244449">
                  <a:moveTo>
                    <a:pt x="3273532" y="0"/>
                  </a:moveTo>
                  <a:lnTo>
                    <a:pt x="0" y="0"/>
                  </a:lnTo>
                  <a:lnTo>
                    <a:pt x="0" y="4244449"/>
                  </a:lnTo>
                  <a:lnTo>
                    <a:pt x="3273532" y="4244449"/>
                  </a:lnTo>
                  <a:lnTo>
                    <a:pt x="3273532"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sp>
        <p:nvSpPr>
          <p:cNvPr id="15" name="Freeform 15"/>
          <p:cNvSpPr/>
          <p:nvPr/>
        </p:nvSpPr>
        <p:spPr>
          <a:xfrm>
            <a:off x="364043" y="8074158"/>
            <a:ext cx="1825662" cy="1816533"/>
          </a:xfrm>
          <a:custGeom>
            <a:avLst/>
            <a:gdLst/>
            <a:ahLst/>
            <a:cxnLst/>
            <a:rect l="l" t="t" r="r" b="b"/>
            <a:pathLst>
              <a:path w="1825662" h="1816533">
                <a:moveTo>
                  <a:pt x="0" y="0"/>
                </a:moveTo>
                <a:lnTo>
                  <a:pt x="1825661" y="0"/>
                </a:lnTo>
                <a:lnTo>
                  <a:pt x="1825661" y="1816533"/>
                </a:lnTo>
                <a:lnTo>
                  <a:pt x="0" y="1816533"/>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16" name="Freeform 16"/>
          <p:cNvSpPr/>
          <p:nvPr/>
        </p:nvSpPr>
        <p:spPr>
          <a:xfrm>
            <a:off x="1551113" y="8971189"/>
            <a:ext cx="2808036" cy="919503"/>
          </a:xfrm>
          <a:custGeom>
            <a:avLst/>
            <a:gdLst/>
            <a:ahLst/>
            <a:cxnLst/>
            <a:rect l="l" t="t" r="r" b="b"/>
            <a:pathLst>
              <a:path w="2808036" h="919503">
                <a:moveTo>
                  <a:pt x="0" y="0"/>
                </a:moveTo>
                <a:lnTo>
                  <a:pt x="2808036" y="0"/>
                </a:lnTo>
                <a:lnTo>
                  <a:pt x="2808036" y="919502"/>
                </a:lnTo>
                <a:lnTo>
                  <a:pt x="0" y="919502"/>
                </a:lnTo>
                <a:lnTo>
                  <a:pt x="0" y="0"/>
                </a:lnTo>
                <a:close/>
              </a:path>
            </a:pathLst>
          </a:custGeom>
          <a:blipFill>
            <a:blip r:embed="rId13">
              <a:extLst>
                <a:ext uri="{96DAC541-7B7A-43D3-8B79-37D633B846F1}">
                  <asvg:svgBlip xmlns:asvg="http://schemas.microsoft.com/office/drawing/2016/SVG/main" r:embed="rId14"/>
                </a:ext>
              </a:extLst>
            </a:blip>
            <a:stretch>
              <a:fillRect t="-23681"/>
            </a:stretch>
          </a:blipFill>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41B93C"/>
        </a:solidFill>
        <a:effectLst/>
      </p:bgPr>
    </p:bg>
    <p:spTree>
      <p:nvGrpSpPr>
        <p:cNvPr id="1" name=""/>
        <p:cNvGrpSpPr/>
        <p:nvPr/>
      </p:nvGrpSpPr>
      <p:grpSpPr>
        <a:xfrm>
          <a:off x="0" y="0"/>
          <a:ext cx="0" cy="0"/>
          <a:chOff x="0" y="0"/>
          <a:chExt cx="0" cy="0"/>
        </a:xfrm>
      </p:grpSpPr>
      <p:grpSp>
        <p:nvGrpSpPr>
          <p:cNvPr id="2" name="Group 2"/>
          <p:cNvGrpSpPr/>
          <p:nvPr/>
        </p:nvGrpSpPr>
        <p:grpSpPr>
          <a:xfrm>
            <a:off x="-1952625" y="8743950"/>
            <a:ext cx="22193250" cy="3086100"/>
            <a:chOff x="0" y="0"/>
            <a:chExt cx="5845136" cy="812800"/>
          </a:xfrm>
        </p:grpSpPr>
        <p:sp>
          <p:nvSpPr>
            <p:cNvPr id="3" name="Freeform 3"/>
            <p:cNvSpPr/>
            <p:nvPr/>
          </p:nvSpPr>
          <p:spPr>
            <a:xfrm>
              <a:off x="0" y="0"/>
              <a:ext cx="5845136" cy="812800"/>
            </a:xfrm>
            <a:custGeom>
              <a:avLst/>
              <a:gdLst/>
              <a:ahLst/>
              <a:cxnLst/>
              <a:rect l="l" t="t" r="r" b="b"/>
              <a:pathLst>
                <a:path w="5845136" h="812800">
                  <a:moveTo>
                    <a:pt x="2922568" y="0"/>
                  </a:moveTo>
                  <a:cubicBezTo>
                    <a:pt x="1308478" y="0"/>
                    <a:pt x="0" y="181951"/>
                    <a:pt x="0" y="406400"/>
                  </a:cubicBezTo>
                  <a:cubicBezTo>
                    <a:pt x="0" y="630849"/>
                    <a:pt x="1308478" y="812800"/>
                    <a:pt x="2922568" y="812800"/>
                  </a:cubicBezTo>
                  <a:cubicBezTo>
                    <a:pt x="4536658" y="812800"/>
                    <a:pt x="5845136" y="630849"/>
                    <a:pt x="5845136" y="406400"/>
                  </a:cubicBezTo>
                  <a:cubicBezTo>
                    <a:pt x="5845136" y="181951"/>
                    <a:pt x="4536658" y="0"/>
                    <a:pt x="2922568" y="0"/>
                  </a:cubicBezTo>
                  <a:close/>
                </a:path>
              </a:pathLst>
            </a:custGeom>
            <a:solidFill>
              <a:srgbClr val="14763D"/>
            </a:solidFill>
          </p:spPr>
          <p:txBody>
            <a:bodyPr/>
            <a:lstStyle/>
            <a:p>
              <a:endParaRPr lang="en-US"/>
            </a:p>
          </p:txBody>
        </p:sp>
        <p:sp>
          <p:nvSpPr>
            <p:cNvPr id="4" name="TextBox 4"/>
            <p:cNvSpPr txBox="1"/>
            <p:nvPr/>
          </p:nvSpPr>
          <p:spPr>
            <a:xfrm>
              <a:off x="547981" y="9525"/>
              <a:ext cx="4749173" cy="727075"/>
            </a:xfrm>
            <a:prstGeom prst="rect">
              <a:avLst/>
            </a:prstGeom>
          </p:spPr>
          <p:txBody>
            <a:bodyPr lIns="50800" tIns="50800" rIns="50800" bIns="50800" rtlCol="0" anchor="ctr"/>
            <a:lstStyle/>
            <a:p>
              <a:pPr algn="ctr">
                <a:lnSpc>
                  <a:spcPts val="3079"/>
                </a:lnSpc>
              </a:pPr>
              <a:endParaRPr/>
            </a:p>
          </p:txBody>
        </p:sp>
      </p:grpSp>
      <p:sp>
        <p:nvSpPr>
          <p:cNvPr id="5" name="Freeform 5"/>
          <p:cNvSpPr/>
          <p:nvPr/>
        </p:nvSpPr>
        <p:spPr>
          <a:xfrm>
            <a:off x="1028608" y="7523931"/>
            <a:ext cx="2068778" cy="2230489"/>
          </a:xfrm>
          <a:custGeom>
            <a:avLst/>
            <a:gdLst/>
            <a:ahLst/>
            <a:cxnLst/>
            <a:rect l="l" t="t" r="r" b="b"/>
            <a:pathLst>
              <a:path w="2068778" h="2230489">
                <a:moveTo>
                  <a:pt x="0" y="0"/>
                </a:moveTo>
                <a:lnTo>
                  <a:pt x="2068779" y="0"/>
                </a:lnTo>
                <a:lnTo>
                  <a:pt x="2068779" y="2230488"/>
                </a:lnTo>
                <a:lnTo>
                  <a:pt x="0" y="223048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6" name="Freeform 6"/>
          <p:cNvSpPr/>
          <p:nvPr/>
        </p:nvSpPr>
        <p:spPr>
          <a:xfrm flipH="1">
            <a:off x="15190522" y="7523931"/>
            <a:ext cx="2068778" cy="2230489"/>
          </a:xfrm>
          <a:custGeom>
            <a:avLst/>
            <a:gdLst/>
            <a:ahLst/>
            <a:cxnLst/>
            <a:rect l="l" t="t" r="r" b="b"/>
            <a:pathLst>
              <a:path w="2068778" h="2230489">
                <a:moveTo>
                  <a:pt x="2068778" y="0"/>
                </a:moveTo>
                <a:lnTo>
                  <a:pt x="0" y="0"/>
                </a:lnTo>
                <a:lnTo>
                  <a:pt x="0" y="2230488"/>
                </a:lnTo>
                <a:lnTo>
                  <a:pt x="2068778" y="2230488"/>
                </a:lnTo>
                <a:lnTo>
                  <a:pt x="2068778"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7" name="Group 7"/>
          <p:cNvGrpSpPr/>
          <p:nvPr/>
        </p:nvGrpSpPr>
        <p:grpSpPr>
          <a:xfrm>
            <a:off x="2228583" y="1373215"/>
            <a:ext cx="22277508" cy="4457700"/>
            <a:chOff x="0" y="0"/>
            <a:chExt cx="29703344" cy="5943600"/>
          </a:xfrm>
        </p:grpSpPr>
        <p:sp>
          <p:nvSpPr>
            <p:cNvPr id="8" name="TextBox 8"/>
            <p:cNvSpPr txBox="1"/>
            <p:nvPr/>
          </p:nvSpPr>
          <p:spPr>
            <a:xfrm>
              <a:off x="24079422" y="-12743865"/>
              <a:ext cx="5623922" cy="922655"/>
            </a:xfrm>
            <a:prstGeom prst="rect">
              <a:avLst/>
            </a:prstGeom>
          </p:spPr>
          <p:txBody>
            <a:bodyPr lIns="0" tIns="0" rIns="0" bIns="0" rtlCol="0" anchor="t">
              <a:spAutoFit/>
            </a:bodyPr>
            <a:lstStyle/>
            <a:p>
              <a:pPr marL="0" lvl="0" indent="0">
                <a:lnSpc>
                  <a:spcPts val="5280"/>
                </a:lnSpc>
                <a:spcBef>
                  <a:spcPct val="0"/>
                </a:spcBef>
              </a:pPr>
              <a:endParaRPr/>
            </a:p>
          </p:txBody>
        </p:sp>
        <p:sp>
          <p:nvSpPr>
            <p:cNvPr id="9" name="TextBox 9"/>
            <p:cNvSpPr txBox="1"/>
            <p:nvPr/>
          </p:nvSpPr>
          <p:spPr>
            <a:xfrm>
              <a:off x="0" y="0"/>
              <a:ext cx="20096598" cy="5943600"/>
            </a:xfrm>
            <a:prstGeom prst="rect">
              <a:avLst/>
            </a:prstGeom>
          </p:spPr>
          <p:txBody>
            <a:bodyPr lIns="0" tIns="0" rIns="0" bIns="0" rtlCol="0" anchor="t">
              <a:spAutoFit/>
            </a:bodyPr>
            <a:lstStyle/>
            <a:p>
              <a:pPr algn="just">
                <a:lnSpc>
                  <a:spcPts val="2999"/>
                </a:lnSpc>
              </a:pPr>
              <a:r>
                <a:rPr lang="en-US" sz="2499">
                  <a:solidFill>
                    <a:srgbClr val="FFFFFF"/>
                  </a:solidFill>
                  <a:latin typeface="Kollektif"/>
                </a:rPr>
                <a:t>¿Crees que fue correcto que Balaam maltratara a su asna? Nuestras mascotas no pueden explicarnos porqué hacen o no las cosas que les pedimos, aun así, ¿Crees que solo porque están a nuestro cuidado tenemos derecho de maltratarlas? </a:t>
              </a:r>
            </a:p>
            <a:p>
              <a:pPr algn="just">
                <a:lnSpc>
                  <a:spcPts val="2999"/>
                </a:lnSpc>
              </a:pPr>
              <a:r>
                <a:rPr lang="en-US" sz="2499">
                  <a:solidFill>
                    <a:srgbClr val="FFFFFF"/>
                  </a:solidFill>
                  <a:latin typeface="Kollektif"/>
                </a:rPr>
                <a:t>Para ayudarte a dar una respuesta mejor, te invito a reflexionar en esta cita:</a:t>
              </a:r>
            </a:p>
            <a:p>
              <a:pPr algn="just">
                <a:lnSpc>
                  <a:spcPts val="2999"/>
                </a:lnSpc>
              </a:pPr>
              <a:endParaRPr lang="en-US" sz="2499">
                <a:solidFill>
                  <a:srgbClr val="FFFFFF"/>
                </a:solidFill>
                <a:latin typeface="Kollektif"/>
              </a:endParaRPr>
            </a:p>
            <a:p>
              <a:pPr algn="just">
                <a:lnSpc>
                  <a:spcPts val="2999"/>
                </a:lnSpc>
              </a:pPr>
              <a:r>
                <a:rPr lang="en-US" sz="2499">
                  <a:solidFill>
                    <a:srgbClr val="FFFFFF"/>
                  </a:solidFill>
                  <a:latin typeface="Kollektif"/>
                </a:rPr>
                <a:t>“La tendencia a causar dolor, ya sea a nuestros semejantes o a los animales, es satánica. Muchos creen que nunca será conocida su crueldad, porque las pobres bestias no la pueden revelar. Pero si los ojos de esos hombres pudieran abrirse como se abrieron los de Balaam, verían a un ángel de Dios de pie como testigo, para testificar contra ellos en las cortes celestiales. Elevan al cielo un registro, y vendrá el día cuando el juicio se pronunciará contra los que abusan de los seres creados por Dios”—Historia de los Patriarcas y Profetas pág. 473.1 (1890).</a:t>
              </a:r>
            </a:p>
            <a:p>
              <a:pPr marL="0" lvl="0" indent="0" algn="just">
                <a:lnSpc>
                  <a:spcPts val="2999"/>
                </a:lnSpc>
                <a:spcBef>
                  <a:spcPct val="0"/>
                </a:spcBef>
              </a:pPr>
              <a:endParaRPr lang="en-US" sz="2499">
                <a:solidFill>
                  <a:srgbClr val="FFFFFF"/>
                </a:solidFill>
                <a:latin typeface="Kollektif"/>
              </a:endParaRPr>
            </a:p>
          </p:txBody>
        </p:sp>
      </p:grpSp>
      <p:grpSp>
        <p:nvGrpSpPr>
          <p:cNvPr id="10" name="Group 10"/>
          <p:cNvGrpSpPr/>
          <p:nvPr/>
        </p:nvGrpSpPr>
        <p:grpSpPr>
          <a:xfrm>
            <a:off x="5848092" y="5484718"/>
            <a:ext cx="6617713" cy="6518465"/>
            <a:chOff x="0" y="0"/>
            <a:chExt cx="660400" cy="650496"/>
          </a:xfrm>
        </p:grpSpPr>
        <p:sp>
          <p:nvSpPr>
            <p:cNvPr id="11" name="Freeform 11"/>
            <p:cNvSpPr/>
            <p:nvPr/>
          </p:nvSpPr>
          <p:spPr>
            <a:xfrm>
              <a:off x="0" y="0"/>
              <a:ext cx="660400" cy="650496"/>
            </a:xfrm>
            <a:custGeom>
              <a:avLst/>
              <a:gdLst/>
              <a:ahLst/>
              <a:cxnLst/>
              <a:rect l="l" t="t" r="r" b="b"/>
              <a:pathLst>
                <a:path w="660400" h="650496">
                  <a:moveTo>
                    <a:pt x="220252" y="19070"/>
                  </a:moveTo>
                  <a:cubicBezTo>
                    <a:pt x="254000" y="7556"/>
                    <a:pt x="292600" y="0"/>
                    <a:pt x="330378" y="0"/>
                  </a:cubicBezTo>
                  <a:cubicBezTo>
                    <a:pt x="368157" y="0"/>
                    <a:pt x="404509" y="6476"/>
                    <a:pt x="438009" y="17990"/>
                  </a:cubicBezTo>
                  <a:cubicBezTo>
                    <a:pt x="438723" y="18350"/>
                    <a:pt x="439435" y="18350"/>
                    <a:pt x="440148" y="18710"/>
                  </a:cubicBezTo>
                  <a:cubicBezTo>
                    <a:pt x="565955" y="64765"/>
                    <a:pt x="658618" y="186379"/>
                    <a:pt x="660400" y="324897"/>
                  </a:cubicBezTo>
                  <a:lnTo>
                    <a:pt x="660400" y="650496"/>
                  </a:lnTo>
                  <a:lnTo>
                    <a:pt x="0" y="650496"/>
                  </a:lnTo>
                  <a:lnTo>
                    <a:pt x="0" y="325138"/>
                  </a:lnTo>
                  <a:cubicBezTo>
                    <a:pt x="1782" y="185660"/>
                    <a:pt x="93019" y="64045"/>
                    <a:pt x="220252" y="19070"/>
                  </a:cubicBezTo>
                  <a:close/>
                </a:path>
              </a:pathLst>
            </a:custGeom>
            <a:solidFill>
              <a:srgbClr val="FDECE4"/>
            </a:solidFill>
          </p:spPr>
          <p:txBody>
            <a:bodyPr/>
            <a:lstStyle/>
            <a:p>
              <a:endParaRPr lang="en-US"/>
            </a:p>
          </p:txBody>
        </p:sp>
        <p:sp>
          <p:nvSpPr>
            <p:cNvPr id="12" name="TextBox 12"/>
            <p:cNvSpPr txBox="1"/>
            <p:nvPr/>
          </p:nvSpPr>
          <p:spPr>
            <a:xfrm>
              <a:off x="0" y="88900"/>
              <a:ext cx="660400" cy="561596"/>
            </a:xfrm>
            <a:prstGeom prst="rect">
              <a:avLst/>
            </a:prstGeom>
          </p:spPr>
          <p:txBody>
            <a:bodyPr lIns="50800" tIns="50800" rIns="50800" bIns="50800" rtlCol="0" anchor="ctr"/>
            <a:lstStyle/>
            <a:p>
              <a:pPr algn="ctr">
                <a:lnSpc>
                  <a:spcPts val="3359"/>
                </a:lnSpc>
              </a:pPr>
              <a:endParaRPr/>
            </a:p>
          </p:txBody>
        </p:sp>
      </p:grpSp>
      <p:sp>
        <p:nvSpPr>
          <p:cNvPr id="13" name="Freeform 13"/>
          <p:cNvSpPr/>
          <p:nvPr/>
        </p:nvSpPr>
        <p:spPr>
          <a:xfrm flipH="1">
            <a:off x="2228583" y="8486070"/>
            <a:ext cx="5496025" cy="1799696"/>
          </a:xfrm>
          <a:custGeom>
            <a:avLst/>
            <a:gdLst/>
            <a:ahLst/>
            <a:cxnLst/>
            <a:rect l="l" t="t" r="r" b="b"/>
            <a:pathLst>
              <a:path w="5496025" h="1799696">
                <a:moveTo>
                  <a:pt x="5496025" y="0"/>
                </a:moveTo>
                <a:lnTo>
                  <a:pt x="0" y="0"/>
                </a:lnTo>
                <a:lnTo>
                  <a:pt x="0" y="1799695"/>
                </a:lnTo>
                <a:lnTo>
                  <a:pt x="5496025" y="1799695"/>
                </a:lnTo>
                <a:lnTo>
                  <a:pt x="5496025" y="0"/>
                </a:lnTo>
                <a:close/>
              </a:path>
            </a:pathLst>
          </a:custGeom>
          <a:blipFill>
            <a:blip r:embed="rId4">
              <a:extLst>
                <a:ext uri="{96DAC541-7B7A-43D3-8B79-37D633B846F1}">
                  <asvg:svgBlip xmlns:asvg="http://schemas.microsoft.com/office/drawing/2016/SVG/main" r:embed="rId5"/>
                </a:ext>
              </a:extLst>
            </a:blip>
            <a:stretch>
              <a:fillRect t="-23681"/>
            </a:stretch>
          </a:blipFill>
        </p:spPr>
        <p:txBody>
          <a:bodyPr/>
          <a:lstStyle/>
          <a:p>
            <a:endParaRPr lang="en-US"/>
          </a:p>
        </p:txBody>
      </p:sp>
      <p:sp>
        <p:nvSpPr>
          <p:cNvPr id="14" name="Freeform 14"/>
          <p:cNvSpPr/>
          <p:nvPr/>
        </p:nvSpPr>
        <p:spPr>
          <a:xfrm>
            <a:off x="10563392" y="8486070"/>
            <a:ext cx="5496025" cy="1799696"/>
          </a:xfrm>
          <a:custGeom>
            <a:avLst/>
            <a:gdLst/>
            <a:ahLst/>
            <a:cxnLst/>
            <a:rect l="l" t="t" r="r" b="b"/>
            <a:pathLst>
              <a:path w="5496025" h="1799696">
                <a:moveTo>
                  <a:pt x="0" y="0"/>
                </a:moveTo>
                <a:lnTo>
                  <a:pt x="5496025" y="0"/>
                </a:lnTo>
                <a:lnTo>
                  <a:pt x="5496025" y="1799695"/>
                </a:lnTo>
                <a:lnTo>
                  <a:pt x="0" y="1799695"/>
                </a:lnTo>
                <a:lnTo>
                  <a:pt x="0" y="0"/>
                </a:lnTo>
                <a:close/>
              </a:path>
            </a:pathLst>
          </a:custGeom>
          <a:blipFill>
            <a:blip r:embed="rId4">
              <a:extLst>
                <a:ext uri="{96DAC541-7B7A-43D3-8B79-37D633B846F1}">
                  <asvg:svgBlip xmlns:asvg="http://schemas.microsoft.com/office/drawing/2016/SVG/main" r:embed="rId5"/>
                </a:ext>
              </a:extLst>
            </a:blip>
            <a:stretch>
              <a:fillRect t="-23681"/>
            </a:stretch>
          </a:blipFill>
        </p:spPr>
        <p:txBody>
          <a:bodyPr/>
          <a:lstStyle/>
          <a:p>
            <a:endParaRPr lang="en-US"/>
          </a:p>
        </p:txBody>
      </p:sp>
      <p:sp>
        <p:nvSpPr>
          <p:cNvPr id="15" name="Freeform 15"/>
          <p:cNvSpPr/>
          <p:nvPr/>
        </p:nvSpPr>
        <p:spPr>
          <a:xfrm>
            <a:off x="9997745" y="7590598"/>
            <a:ext cx="4151230" cy="3590639"/>
          </a:xfrm>
          <a:custGeom>
            <a:avLst/>
            <a:gdLst/>
            <a:ahLst/>
            <a:cxnLst/>
            <a:rect l="l" t="t" r="r" b="b"/>
            <a:pathLst>
              <a:path w="4151230" h="3590639">
                <a:moveTo>
                  <a:pt x="0" y="0"/>
                </a:moveTo>
                <a:lnTo>
                  <a:pt x="4151230" y="0"/>
                </a:lnTo>
                <a:lnTo>
                  <a:pt x="4151230" y="3590639"/>
                </a:lnTo>
                <a:lnTo>
                  <a:pt x="0" y="3590639"/>
                </a:lnTo>
                <a:lnTo>
                  <a:pt x="0" y="0"/>
                </a:lnTo>
                <a:close/>
              </a:path>
            </a:pathLst>
          </a:custGeom>
          <a:blipFill>
            <a:blip r:embed="rId6">
              <a:extLst>
                <a:ext uri="{96DAC541-7B7A-43D3-8B79-37D633B846F1}">
                  <asvg:svgBlip xmlns:asvg="http://schemas.microsoft.com/office/drawing/2016/SVG/main" r:embed="rId7"/>
                </a:ext>
              </a:extLst>
            </a:blip>
            <a:stretch>
              <a:fillRect b="-26352"/>
            </a:stretch>
          </a:blipFill>
        </p:spPr>
        <p:txBody>
          <a:bodyPr/>
          <a:lstStyle/>
          <a:p>
            <a:endParaRPr lang="en-US"/>
          </a:p>
        </p:txBody>
      </p:sp>
      <p:sp>
        <p:nvSpPr>
          <p:cNvPr id="16" name="Freeform 16"/>
          <p:cNvSpPr/>
          <p:nvPr/>
        </p:nvSpPr>
        <p:spPr>
          <a:xfrm flipH="1">
            <a:off x="4329768" y="7590598"/>
            <a:ext cx="4151230" cy="3590639"/>
          </a:xfrm>
          <a:custGeom>
            <a:avLst/>
            <a:gdLst/>
            <a:ahLst/>
            <a:cxnLst/>
            <a:rect l="l" t="t" r="r" b="b"/>
            <a:pathLst>
              <a:path w="4151230" h="3590639">
                <a:moveTo>
                  <a:pt x="4151230" y="0"/>
                </a:moveTo>
                <a:lnTo>
                  <a:pt x="0" y="0"/>
                </a:lnTo>
                <a:lnTo>
                  <a:pt x="0" y="3590639"/>
                </a:lnTo>
                <a:lnTo>
                  <a:pt x="4151230" y="3590639"/>
                </a:lnTo>
                <a:lnTo>
                  <a:pt x="4151230" y="0"/>
                </a:lnTo>
                <a:close/>
              </a:path>
            </a:pathLst>
          </a:custGeom>
          <a:blipFill>
            <a:blip r:embed="rId6">
              <a:extLst>
                <a:ext uri="{96DAC541-7B7A-43D3-8B79-37D633B846F1}">
                  <asvg:svgBlip xmlns:asvg="http://schemas.microsoft.com/office/drawing/2016/SVG/main" r:embed="rId7"/>
                </a:ext>
              </a:extLst>
            </a:blip>
            <a:stretch>
              <a:fillRect b="-26352"/>
            </a:stretch>
          </a:blipFill>
        </p:spPr>
        <p:txBody>
          <a:bodyPr/>
          <a:lstStyle/>
          <a:p>
            <a:endParaRPr lang="en-US"/>
          </a:p>
        </p:txBody>
      </p:sp>
      <p:sp>
        <p:nvSpPr>
          <p:cNvPr id="17" name="Freeform 17"/>
          <p:cNvSpPr/>
          <p:nvPr/>
        </p:nvSpPr>
        <p:spPr>
          <a:xfrm>
            <a:off x="6466997" y="6376182"/>
            <a:ext cx="5379903" cy="6019472"/>
          </a:xfrm>
          <a:custGeom>
            <a:avLst/>
            <a:gdLst/>
            <a:ahLst/>
            <a:cxnLst/>
            <a:rect l="l" t="t" r="r" b="b"/>
            <a:pathLst>
              <a:path w="5379903" h="6019472">
                <a:moveTo>
                  <a:pt x="0" y="0"/>
                </a:moveTo>
                <a:lnTo>
                  <a:pt x="5379903" y="0"/>
                </a:lnTo>
                <a:lnTo>
                  <a:pt x="5379903" y="6019471"/>
                </a:lnTo>
                <a:lnTo>
                  <a:pt x="0" y="601947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8" name="Freeform 18"/>
          <p:cNvSpPr/>
          <p:nvPr/>
        </p:nvSpPr>
        <p:spPr>
          <a:xfrm rot="8100000">
            <a:off x="13175819" y="-2493817"/>
            <a:ext cx="2910850" cy="3904799"/>
          </a:xfrm>
          <a:custGeom>
            <a:avLst/>
            <a:gdLst/>
            <a:ahLst/>
            <a:cxnLst/>
            <a:rect l="l" t="t" r="r" b="b"/>
            <a:pathLst>
              <a:path w="2910850" h="3904799">
                <a:moveTo>
                  <a:pt x="0" y="0"/>
                </a:moveTo>
                <a:lnTo>
                  <a:pt x="2910850" y="0"/>
                </a:lnTo>
                <a:lnTo>
                  <a:pt x="2910850" y="3904800"/>
                </a:lnTo>
                <a:lnTo>
                  <a:pt x="0" y="39048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19" name="Freeform 19"/>
          <p:cNvSpPr/>
          <p:nvPr/>
        </p:nvSpPr>
        <p:spPr>
          <a:xfrm rot="-8100000" flipH="1">
            <a:off x="1982971" y="-2667666"/>
            <a:ext cx="2910850" cy="3904799"/>
          </a:xfrm>
          <a:custGeom>
            <a:avLst/>
            <a:gdLst/>
            <a:ahLst/>
            <a:cxnLst/>
            <a:rect l="l" t="t" r="r" b="b"/>
            <a:pathLst>
              <a:path w="2910850" h="3904799">
                <a:moveTo>
                  <a:pt x="2910850" y="0"/>
                </a:moveTo>
                <a:lnTo>
                  <a:pt x="0" y="0"/>
                </a:lnTo>
                <a:lnTo>
                  <a:pt x="0" y="3904799"/>
                </a:lnTo>
                <a:lnTo>
                  <a:pt x="2910850" y="3904799"/>
                </a:lnTo>
                <a:lnTo>
                  <a:pt x="291085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US"/>
          </a:p>
        </p:txBody>
      </p:sp>
      <p:sp>
        <p:nvSpPr>
          <p:cNvPr id="20" name="Freeform 20"/>
          <p:cNvSpPr/>
          <p:nvPr/>
        </p:nvSpPr>
        <p:spPr>
          <a:xfrm rot="-10800000">
            <a:off x="16059417" y="-2456049"/>
            <a:ext cx="2875429" cy="3829263"/>
          </a:xfrm>
          <a:custGeom>
            <a:avLst/>
            <a:gdLst/>
            <a:ahLst/>
            <a:cxnLst/>
            <a:rect l="l" t="t" r="r" b="b"/>
            <a:pathLst>
              <a:path w="2875429" h="3829263">
                <a:moveTo>
                  <a:pt x="0" y="0"/>
                </a:moveTo>
                <a:lnTo>
                  <a:pt x="2875428" y="0"/>
                </a:lnTo>
                <a:lnTo>
                  <a:pt x="2875428" y="3829264"/>
                </a:lnTo>
                <a:lnTo>
                  <a:pt x="0" y="382926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1" name="Freeform 21"/>
          <p:cNvSpPr/>
          <p:nvPr/>
        </p:nvSpPr>
        <p:spPr>
          <a:xfrm rot="-10800000" flipH="1">
            <a:off x="-409014" y="-1419567"/>
            <a:ext cx="2875429" cy="3829263"/>
          </a:xfrm>
          <a:custGeom>
            <a:avLst/>
            <a:gdLst/>
            <a:ahLst/>
            <a:cxnLst/>
            <a:rect l="l" t="t" r="r" b="b"/>
            <a:pathLst>
              <a:path w="2875429" h="3829263">
                <a:moveTo>
                  <a:pt x="2875428" y="0"/>
                </a:moveTo>
                <a:lnTo>
                  <a:pt x="0" y="0"/>
                </a:lnTo>
                <a:lnTo>
                  <a:pt x="0" y="3829263"/>
                </a:lnTo>
                <a:lnTo>
                  <a:pt x="2875428" y="3829263"/>
                </a:lnTo>
                <a:lnTo>
                  <a:pt x="2875428"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US"/>
          </a:p>
        </p:txBody>
      </p:sp>
      <p:sp>
        <p:nvSpPr>
          <p:cNvPr id="22" name="Freeform 22"/>
          <p:cNvSpPr/>
          <p:nvPr/>
        </p:nvSpPr>
        <p:spPr>
          <a:xfrm rot="7223693">
            <a:off x="16416524" y="25264"/>
            <a:ext cx="3261171" cy="2695902"/>
          </a:xfrm>
          <a:custGeom>
            <a:avLst/>
            <a:gdLst/>
            <a:ahLst/>
            <a:cxnLst/>
            <a:rect l="l" t="t" r="r" b="b"/>
            <a:pathLst>
              <a:path w="3261171" h="2695902">
                <a:moveTo>
                  <a:pt x="0" y="0"/>
                </a:moveTo>
                <a:lnTo>
                  <a:pt x="3261171" y="0"/>
                </a:lnTo>
                <a:lnTo>
                  <a:pt x="3261171" y="2695902"/>
                </a:lnTo>
                <a:lnTo>
                  <a:pt x="0" y="26959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
        <p:nvSpPr>
          <p:cNvPr id="23" name="Freeform 23"/>
          <p:cNvSpPr/>
          <p:nvPr/>
        </p:nvSpPr>
        <p:spPr>
          <a:xfrm rot="-7215640" flipH="1">
            <a:off x="-1030036" y="-319251"/>
            <a:ext cx="3261171" cy="2695902"/>
          </a:xfrm>
          <a:custGeom>
            <a:avLst/>
            <a:gdLst/>
            <a:ahLst/>
            <a:cxnLst/>
            <a:rect l="l" t="t" r="r" b="b"/>
            <a:pathLst>
              <a:path w="3261171" h="2695902">
                <a:moveTo>
                  <a:pt x="3261171" y="0"/>
                </a:moveTo>
                <a:lnTo>
                  <a:pt x="0" y="0"/>
                </a:lnTo>
                <a:lnTo>
                  <a:pt x="0" y="2695902"/>
                </a:lnTo>
                <a:lnTo>
                  <a:pt x="3261171" y="2695902"/>
                </a:lnTo>
                <a:lnTo>
                  <a:pt x="3261171"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DECE4"/>
        </a:solidFill>
        <a:effectLst/>
      </p:bgPr>
    </p:bg>
    <p:spTree>
      <p:nvGrpSpPr>
        <p:cNvPr id="1" name=""/>
        <p:cNvGrpSpPr/>
        <p:nvPr/>
      </p:nvGrpSpPr>
      <p:grpSpPr>
        <a:xfrm>
          <a:off x="0" y="0"/>
          <a:ext cx="0" cy="0"/>
          <a:chOff x="0" y="0"/>
          <a:chExt cx="0" cy="0"/>
        </a:xfrm>
      </p:grpSpPr>
      <p:sp>
        <p:nvSpPr>
          <p:cNvPr id="2" name="Freeform 2"/>
          <p:cNvSpPr/>
          <p:nvPr/>
        </p:nvSpPr>
        <p:spPr>
          <a:xfrm>
            <a:off x="0" y="5293593"/>
            <a:ext cx="18288000" cy="4993407"/>
          </a:xfrm>
          <a:custGeom>
            <a:avLst/>
            <a:gdLst/>
            <a:ahLst/>
            <a:cxnLst/>
            <a:rect l="l" t="t" r="r" b="b"/>
            <a:pathLst>
              <a:path w="18288000" h="4993407">
                <a:moveTo>
                  <a:pt x="0" y="0"/>
                </a:moveTo>
                <a:lnTo>
                  <a:pt x="18288000" y="0"/>
                </a:lnTo>
                <a:lnTo>
                  <a:pt x="18288000" y="4993407"/>
                </a:lnTo>
                <a:lnTo>
                  <a:pt x="0" y="4993407"/>
                </a:lnTo>
                <a:lnTo>
                  <a:pt x="0" y="0"/>
                </a:lnTo>
                <a:close/>
              </a:path>
            </a:pathLst>
          </a:custGeom>
          <a:blipFill>
            <a:blip r:embed="rId2"/>
            <a:stretch>
              <a:fillRect t="-61684" b="-58061"/>
            </a:stretch>
          </a:blipFill>
        </p:spPr>
        <p:txBody>
          <a:bodyPr/>
          <a:lstStyle/>
          <a:p>
            <a:endParaRPr lang="en-US"/>
          </a:p>
        </p:txBody>
      </p:sp>
      <p:sp>
        <p:nvSpPr>
          <p:cNvPr id="3" name="Freeform 3"/>
          <p:cNvSpPr/>
          <p:nvPr/>
        </p:nvSpPr>
        <p:spPr>
          <a:xfrm rot="-5400000" flipH="1">
            <a:off x="16743794" y="941346"/>
            <a:ext cx="3088412" cy="2553087"/>
          </a:xfrm>
          <a:custGeom>
            <a:avLst/>
            <a:gdLst/>
            <a:ahLst/>
            <a:cxnLst/>
            <a:rect l="l" t="t" r="r" b="b"/>
            <a:pathLst>
              <a:path w="3088412" h="2553087">
                <a:moveTo>
                  <a:pt x="3088412" y="0"/>
                </a:moveTo>
                <a:lnTo>
                  <a:pt x="0" y="0"/>
                </a:lnTo>
                <a:lnTo>
                  <a:pt x="0" y="2553088"/>
                </a:lnTo>
                <a:lnTo>
                  <a:pt x="3088412" y="2553088"/>
                </a:lnTo>
                <a:lnTo>
                  <a:pt x="3088412"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rot="-5400000" flipH="1" flipV="1">
            <a:off x="-1544206" y="941346"/>
            <a:ext cx="3088412" cy="2553087"/>
          </a:xfrm>
          <a:custGeom>
            <a:avLst/>
            <a:gdLst/>
            <a:ahLst/>
            <a:cxnLst/>
            <a:rect l="l" t="t" r="r" b="b"/>
            <a:pathLst>
              <a:path w="3088412" h="2553087">
                <a:moveTo>
                  <a:pt x="3088412" y="2553088"/>
                </a:moveTo>
                <a:lnTo>
                  <a:pt x="0" y="2553088"/>
                </a:lnTo>
                <a:lnTo>
                  <a:pt x="0" y="0"/>
                </a:lnTo>
                <a:lnTo>
                  <a:pt x="3088412" y="0"/>
                </a:lnTo>
                <a:lnTo>
                  <a:pt x="3088412" y="2553088"/>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rot="-5400000" flipH="1">
            <a:off x="16440595" y="-100528"/>
            <a:ext cx="2399985" cy="2075886"/>
          </a:xfrm>
          <a:custGeom>
            <a:avLst/>
            <a:gdLst/>
            <a:ahLst/>
            <a:cxnLst/>
            <a:rect l="l" t="t" r="r" b="b"/>
            <a:pathLst>
              <a:path w="2399985" h="2075886">
                <a:moveTo>
                  <a:pt x="2399985" y="0"/>
                </a:moveTo>
                <a:lnTo>
                  <a:pt x="0" y="0"/>
                </a:lnTo>
                <a:lnTo>
                  <a:pt x="0" y="2075886"/>
                </a:lnTo>
                <a:lnTo>
                  <a:pt x="2399985" y="2075886"/>
                </a:lnTo>
                <a:lnTo>
                  <a:pt x="2399985" y="0"/>
                </a:lnTo>
                <a:close/>
              </a:path>
            </a:pathLst>
          </a:custGeom>
          <a:blipFill>
            <a:blip r:embed="rId5">
              <a:extLst>
                <a:ext uri="{96DAC541-7B7A-43D3-8B79-37D633B846F1}">
                  <asvg:svgBlip xmlns:asvg="http://schemas.microsoft.com/office/drawing/2016/SVG/main" r:embed="rId6"/>
                </a:ext>
              </a:extLst>
            </a:blip>
            <a:stretch>
              <a:fillRect b="-26352"/>
            </a:stretch>
          </a:blipFill>
        </p:spPr>
        <p:txBody>
          <a:bodyPr/>
          <a:lstStyle/>
          <a:p>
            <a:endParaRPr lang="en-US"/>
          </a:p>
        </p:txBody>
      </p:sp>
      <p:sp>
        <p:nvSpPr>
          <p:cNvPr id="6" name="Freeform 6"/>
          <p:cNvSpPr/>
          <p:nvPr/>
        </p:nvSpPr>
        <p:spPr>
          <a:xfrm rot="-5400000" flipH="1" flipV="1">
            <a:off x="-552580" y="-100528"/>
            <a:ext cx="2399985" cy="2075886"/>
          </a:xfrm>
          <a:custGeom>
            <a:avLst/>
            <a:gdLst/>
            <a:ahLst/>
            <a:cxnLst/>
            <a:rect l="l" t="t" r="r" b="b"/>
            <a:pathLst>
              <a:path w="2399985" h="2075886">
                <a:moveTo>
                  <a:pt x="2399985" y="2075886"/>
                </a:moveTo>
                <a:lnTo>
                  <a:pt x="0" y="2075886"/>
                </a:lnTo>
                <a:lnTo>
                  <a:pt x="0" y="0"/>
                </a:lnTo>
                <a:lnTo>
                  <a:pt x="2399985" y="0"/>
                </a:lnTo>
                <a:lnTo>
                  <a:pt x="2399985" y="2075886"/>
                </a:lnTo>
                <a:close/>
              </a:path>
            </a:pathLst>
          </a:custGeom>
          <a:blipFill>
            <a:blip r:embed="rId5">
              <a:extLst>
                <a:ext uri="{96DAC541-7B7A-43D3-8B79-37D633B846F1}">
                  <asvg:svgBlip xmlns:asvg="http://schemas.microsoft.com/office/drawing/2016/SVG/main" r:embed="rId6"/>
                </a:ext>
              </a:extLst>
            </a:blip>
            <a:stretch>
              <a:fillRect b="-26352"/>
            </a:stretch>
          </a:blipFill>
        </p:spPr>
        <p:txBody>
          <a:bodyPr/>
          <a:lstStyle/>
          <a:p>
            <a:endParaRPr lang="en-US"/>
          </a:p>
        </p:txBody>
      </p:sp>
      <p:sp>
        <p:nvSpPr>
          <p:cNvPr id="7" name="Freeform 7"/>
          <p:cNvSpPr/>
          <p:nvPr/>
        </p:nvSpPr>
        <p:spPr>
          <a:xfrm rot="-10800000">
            <a:off x="15378494" y="-1096451"/>
            <a:ext cx="2909506" cy="2125151"/>
          </a:xfrm>
          <a:custGeom>
            <a:avLst/>
            <a:gdLst/>
            <a:ahLst/>
            <a:cxnLst/>
            <a:rect l="l" t="t" r="r" b="b"/>
            <a:pathLst>
              <a:path w="2909506" h="2125151">
                <a:moveTo>
                  <a:pt x="0" y="0"/>
                </a:moveTo>
                <a:lnTo>
                  <a:pt x="2909506" y="0"/>
                </a:lnTo>
                <a:lnTo>
                  <a:pt x="2909506" y="2125151"/>
                </a:lnTo>
                <a:lnTo>
                  <a:pt x="0" y="2125151"/>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8" name="Freeform 8"/>
          <p:cNvSpPr/>
          <p:nvPr/>
        </p:nvSpPr>
        <p:spPr>
          <a:xfrm rot="-10800000" flipH="1">
            <a:off x="0" y="-1096451"/>
            <a:ext cx="2909506" cy="2125151"/>
          </a:xfrm>
          <a:custGeom>
            <a:avLst/>
            <a:gdLst/>
            <a:ahLst/>
            <a:cxnLst/>
            <a:rect l="l" t="t" r="r" b="b"/>
            <a:pathLst>
              <a:path w="2909506" h="2125151">
                <a:moveTo>
                  <a:pt x="2909506" y="0"/>
                </a:moveTo>
                <a:lnTo>
                  <a:pt x="0" y="0"/>
                </a:lnTo>
                <a:lnTo>
                  <a:pt x="0" y="2125151"/>
                </a:lnTo>
                <a:lnTo>
                  <a:pt x="2909506" y="2125151"/>
                </a:lnTo>
                <a:lnTo>
                  <a:pt x="2909506"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9" name="TextBox 9"/>
          <p:cNvSpPr txBox="1"/>
          <p:nvPr/>
        </p:nvSpPr>
        <p:spPr>
          <a:xfrm>
            <a:off x="6270629" y="401676"/>
            <a:ext cx="10221929" cy="5006340"/>
          </a:xfrm>
          <a:prstGeom prst="rect">
            <a:avLst/>
          </a:prstGeom>
        </p:spPr>
        <p:txBody>
          <a:bodyPr lIns="0" tIns="0" rIns="0" bIns="0" rtlCol="0" anchor="t">
            <a:spAutoFit/>
          </a:bodyPr>
          <a:lstStyle/>
          <a:p>
            <a:pPr>
              <a:lnSpc>
                <a:spcPts val="3359"/>
              </a:lnSpc>
            </a:pPr>
            <a:r>
              <a:rPr lang="en-US" sz="2400" spc="60">
                <a:solidFill>
                  <a:srgbClr val="14763D"/>
                </a:solidFill>
                <a:latin typeface="Bogart"/>
              </a:rPr>
              <a:t>Dios es el creador de todas las cosas, y todas estas cosas fueron hechas buenas en gran manera, así como dice el siguiente versículo:</a:t>
            </a:r>
          </a:p>
          <a:p>
            <a:pPr>
              <a:lnSpc>
                <a:spcPts val="3359"/>
              </a:lnSpc>
            </a:pPr>
            <a:r>
              <a:rPr lang="en-US" sz="2400" spc="60">
                <a:solidFill>
                  <a:srgbClr val="14763D"/>
                </a:solidFill>
                <a:latin typeface="Bogart"/>
              </a:rPr>
              <a:t>“Y vio Dios todo cuanto había hecho, y era bueno en gran manera. Y fue la tarde y la mañana del sexto día” Génesis 1:31.</a:t>
            </a:r>
          </a:p>
          <a:p>
            <a:pPr>
              <a:lnSpc>
                <a:spcPts val="3359"/>
              </a:lnSpc>
            </a:pPr>
            <a:r>
              <a:rPr lang="en-US" sz="2400" spc="60">
                <a:solidFill>
                  <a:srgbClr val="14763D"/>
                </a:solidFill>
                <a:latin typeface="Bogart"/>
              </a:rPr>
              <a:t>Por eso dice la Biblia que todo lo que existe le pertenece a Él: </a:t>
            </a:r>
          </a:p>
          <a:p>
            <a:pPr>
              <a:lnSpc>
                <a:spcPts val="3359"/>
              </a:lnSpc>
            </a:pPr>
            <a:r>
              <a:rPr lang="en-US" sz="2400" spc="60">
                <a:solidFill>
                  <a:srgbClr val="14763D"/>
                </a:solidFill>
                <a:latin typeface="Bogart"/>
              </a:rPr>
              <a:t>“De Jehová es la tierra y su plenitud, el mundo y los que en Él habitan, porque Él la fundó sobre los mares y la afirmó sobre los ríos” Salmo. 24:1-2</a:t>
            </a:r>
          </a:p>
          <a:p>
            <a:pPr>
              <a:lnSpc>
                <a:spcPts val="3359"/>
              </a:lnSpc>
            </a:pPr>
            <a:r>
              <a:rPr lang="en-US" sz="2400" spc="60">
                <a:solidFill>
                  <a:srgbClr val="14763D"/>
                </a:solidFill>
                <a:latin typeface="Bogart"/>
              </a:rPr>
              <a:t>Pero, aunque Dios es el dueño de todo, quiso compartir algunas responsabilidades con Adán y Eva. Los colocó en un huerto que Él mismo había plantado, y les dio algunas tareas especiales.</a:t>
            </a:r>
          </a:p>
          <a:p>
            <a:pPr marL="0" lvl="0" indent="0" algn="l">
              <a:lnSpc>
                <a:spcPts val="3359"/>
              </a:lnSpc>
              <a:spcBef>
                <a:spcPct val="0"/>
              </a:spcBef>
            </a:pPr>
            <a:endParaRPr lang="en-US" sz="2400" spc="60">
              <a:solidFill>
                <a:srgbClr val="14763D"/>
              </a:solidFill>
              <a:latin typeface="Bogart"/>
            </a:endParaRPr>
          </a:p>
        </p:txBody>
      </p:sp>
      <p:sp>
        <p:nvSpPr>
          <p:cNvPr id="10" name="TextBox 10"/>
          <p:cNvSpPr txBox="1"/>
          <p:nvPr/>
        </p:nvSpPr>
        <p:spPr>
          <a:xfrm>
            <a:off x="1685356" y="2669896"/>
            <a:ext cx="7203493" cy="555625"/>
          </a:xfrm>
          <a:prstGeom prst="rect">
            <a:avLst/>
          </a:prstGeom>
        </p:spPr>
        <p:txBody>
          <a:bodyPr lIns="0" tIns="0" rIns="0" bIns="0" rtlCol="0" anchor="t">
            <a:spAutoFit/>
          </a:bodyPr>
          <a:lstStyle/>
          <a:p>
            <a:pPr marL="0" lvl="0" indent="0" algn="l">
              <a:lnSpc>
                <a:spcPts val="4399"/>
              </a:lnSpc>
              <a:spcBef>
                <a:spcPct val="0"/>
              </a:spcBef>
            </a:pPr>
            <a:r>
              <a:rPr lang="en-US" sz="3999">
                <a:solidFill>
                  <a:srgbClr val="56412C"/>
                </a:solidFill>
                <a:latin typeface="Bogart Bold"/>
              </a:rPr>
              <a:t>Mayordomos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DECE4"/>
        </a:solidFill>
        <a:effectLst/>
      </p:bgPr>
    </p:bg>
    <p:spTree>
      <p:nvGrpSpPr>
        <p:cNvPr id="1" name=""/>
        <p:cNvGrpSpPr/>
        <p:nvPr/>
      </p:nvGrpSpPr>
      <p:grpSpPr>
        <a:xfrm>
          <a:off x="0" y="0"/>
          <a:ext cx="0" cy="0"/>
          <a:chOff x="0" y="0"/>
          <a:chExt cx="0" cy="0"/>
        </a:xfrm>
      </p:grpSpPr>
      <p:sp>
        <p:nvSpPr>
          <p:cNvPr id="2" name="TextBox 2"/>
          <p:cNvSpPr txBox="1"/>
          <p:nvPr/>
        </p:nvSpPr>
        <p:spPr>
          <a:xfrm>
            <a:off x="4426191" y="971550"/>
            <a:ext cx="9741748" cy="7415530"/>
          </a:xfrm>
          <a:prstGeom prst="rect">
            <a:avLst/>
          </a:prstGeom>
        </p:spPr>
        <p:txBody>
          <a:bodyPr lIns="0" tIns="0" rIns="0" bIns="0" rtlCol="0" anchor="t">
            <a:spAutoFit/>
          </a:bodyPr>
          <a:lstStyle/>
          <a:p>
            <a:pPr>
              <a:lnSpc>
                <a:spcPts val="3919"/>
              </a:lnSpc>
            </a:pPr>
            <a:r>
              <a:rPr lang="en-US" sz="2799" spc="69">
                <a:solidFill>
                  <a:srgbClr val="737373"/>
                </a:solidFill>
                <a:latin typeface="Bogart"/>
              </a:rPr>
              <a:t>Otra área en la que Dios quiere que seamos responsables como administradores de su creación es el reino vegetal.</a:t>
            </a:r>
          </a:p>
          <a:p>
            <a:pPr>
              <a:lnSpc>
                <a:spcPts val="3919"/>
              </a:lnSpc>
            </a:pPr>
            <a:endParaRPr lang="en-US" sz="2799" spc="69">
              <a:solidFill>
                <a:srgbClr val="737373"/>
              </a:solidFill>
              <a:latin typeface="Bogart"/>
            </a:endParaRPr>
          </a:p>
          <a:p>
            <a:pPr>
              <a:lnSpc>
                <a:spcPts val="3919"/>
              </a:lnSpc>
            </a:pPr>
            <a:r>
              <a:rPr lang="en-US" sz="2799" spc="69">
                <a:solidFill>
                  <a:srgbClr val="737373"/>
                </a:solidFill>
                <a:latin typeface="Bogart"/>
              </a:rPr>
              <a:t>La Biblia usa la palabra “labrar” y “cuidar”, lo que Dios espera que hagamos con las plantas, árboles, flores, frutos, y todo el reino vegetal.  </a:t>
            </a:r>
          </a:p>
          <a:p>
            <a:pPr>
              <a:lnSpc>
                <a:spcPts val="3919"/>
              </a:lnSpc>
            </a:pPr>
            <a:r>
              <a:rPr lang="en-US" sz="2799" spc="69">
                <a:solidFill>
                  <a:srgbClr val="737373"/>
                </a:solidFill>
                <a:latin typeface="Bogart"/>
              </a:rPr>
              <a:t>Cómo cuidar:</a:t>
            </a:r>
          </a:p>
          <a:p>
            <a:pPr>
              <a:lnSpc>
                <a:spcPts val="3919"/>
              </a:lnSpc>
            </a:pPr>
            <a:r>
              <a:rPr lang="en-US" sz="2799" spc="69">
                <a:solidFill>
                  <a:srgbClr val="737373"/>
                </a:solidFill>
                <a:latin typeface="Bogart"/>
              </a:rPr>
              <a:t>Una cita muy relacionada con el versículo que leímos sobre “cuidar” la naturaleza es esta:</a:t>
            </a:r>
          </a:p>
          <a:p>
            <a:pPr>
              <a:lnSpc>
                <a:spcPts val="3919"/>
              </a:lnSpc>
            </a:pPr>
            <a:r>
              <a:rPr lang="en-US" sz="2799" spc="69">
                <a:solidFill>
                  <a:srgbClr val="737373"/>
                </a:solidFill>
                <a:latin typeface="Bogart"/>
              </a:rPr>
              <a:t>“Dios le concede al ser humano el privilegio de cuidar de las riquezas de la tierra, cooperando con Él al usar los preciosos dones recibidos para hacer avanzar su causa en el mundo.” Review and Herald. 24, agosto, 1905.</a:t>
            </a:r>
          </a:p>
          <a:p>
            <a:pPr marL="0" lvl="0" indent="0" algn="l">
              <a:lnSpc>
                <a:spcPts val="3919"/>
              </a:lnSpc>
              <a:spcBef>
                <a:spcPct val="0"/>
              </a:spcBef>
            </a:pPr>
            <a:endParaRPr lang="en-US" sz="2799" spc="69">
              <a:solidFill>
                <a:srgbClr val="737373"/>
              </a:solidFill>
              <a:latin typeface="Bogart"/>
            </a:endParaRPr>
          </a:p>
        </p:txBody>
      </p:sp>
      <p:grpSp>
        <p:nvGrpSpPr>
          <p:cNvPr id="3" name="Group 3"/>
          <p:cNvGrpSpPr/>
          <p:nvPr/>
        </p:nvGrpSpPr>
        <p:grpSpPr>
          <a:xfrm>
            <a:off x="-1952625" y="8743950"/>
            <a:ext cx="22193250" cy="3086100"/>
            <a:chOff x="0" y="0"/>
            <a:chExt cx="5845136" cy="812800"/>
          </a:xfrm>
        </p:grpSpPr>
        <p:sp>
          <p:nvSpPr>
            <p:cNvPr id="4" name="Freeform 4"/>
            <p:cNvSpPr/>
            <p:nvPr/>
          </p:nvSpPr>
          <p:spPr>
            <a:xfrm>
              <a:off x="0" y="0"/>
              <a:ext cx="5845136" cy="812800"/>
            </a:xfrm>
            <a:custGeom>
              <a:avLst/>
              <a:gdLst/>
              <a:ahLst/>
              <a:cxnLst/>
              <a:rect l="l" t="t" r="r" b="b"/>
              <a:pathLst>
                <a:path w="5845136" h="812800">
                  <a:moveTo>
                    <a:pt x="2922568" y="0"/>
                  </a:moveTo>
                  <a:cubicBezTo>
                    <a:pt x="1308478" y="0"/>
                    <a:pt x="0" y="181951"/>
                    <a:pt x="0" y="406400"/>
                  </a:cubicBezTo>
                  <a:cubicBezTo>
                    <a:pt x="0" y="630849"/>
                    <a:pt x="1308478" y="812800"/>
                    <a:pt x="2922568" y="812800"/>
                  </a:cubicBezTo>
                  <a:cubicBezTo>
                    <a:pt x="4536658" y="812800"/>
                    <a:pt x="5845136" y="630849"/>
                    <a:pt x="5845136" y="406400"/>
                  </a:cubicBezTo>
                  <a:cubicBezTo>
                    <a:pt x="5845136" y="181951"/>
                    <a:pt x="4536658" y="0"/>
                    <a:pt x="2922568" y="0"/>
                  </a:cubicBezTo>
                  <a:close/>
                </a:path>
              </a:pathLst>
            </a:custGeom>
            <a:solidFill>
              <a:srgbClr val="41B93C"/>
            </a:solidFill>
          </p:spPr>
          <p:txBody>
            <a:bodyPr/>
            <a:lstStyle/>
            <a:p>
              <a:endParaRPr lang="en-US"/>
            </a:p>
          </p:txBody>
        </p:sp>
        <p:sp>
          <p:nvSpPr>
            <p:cNvPr id="5" name="TextBox 5"/>
            <p:cNvSpPr txBox="1"/>
            <p:nvPr/>
          </p:nvSpPr>
          <p:spPr>
            <a:xfrm>
              <a:off x="547981" y="9525"/>
              <a:ext cx="4749173" cy="727075"/>
            </a:xfrm>
            <a:prstGeom prst="rect">
              <a:avLst/>
            </a:prstGeom>
          </p:spPr>
          <p:txBody>
            <a:bodyPr lIns="50800" tIns="50800" rIns="50800" bIns="50800" rtlCol="0" anchor="ctr"/>
            <a:lstStyle/>
            <a:p>
              <a:pPr algn="ctr">
                <a:lnSpc>
                  <a:spcPts val="3079"/>
                </a:lnSpc>
              </a:pPr>
              <a:endParaRPr/>
            </a:p>
          </p:txBody>
        </p:sp>
      </p:grpSp>
      <p:sp>
        <p:nvSpPr>
          <p:cNvPr id="6" name="Freeform 6"/>
          <p:cNvSpPr/>
          <p:nvPr/>
        </p:nvSpPr>
        <p:spPr>
          <a:xfrm rot="-10800000">
            <a:off x="-2213998" y="-1309458"/>
            <a:ext cx="7219334" cy="11714943"/>
          </a:xfrm>
          <a:custGeom>
            <a:avLst/>
            <a:gdLst/>
            <a:ahLst/>
            <a:cxnLst/>
            <a:rect l="l" t="t" r="r" b="b"/>
            <a:pathLst>
              <a:path w="7219334" h="11714943">
                <a:moveTo>
                  <a:pt x="0" y="0"/>
                </a:moveTo>
                <a:lnTo>
                  <a:pt x="7219333" y="0"/>
                </a:lnTo>
                <a:lnTo>
                  <a:pt x="7219333" y="11714943"/>
                </a:lnTo>
                <a:lnTo>
                  <a:pt x="0" y="1171494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7" name="Freeform 7"/>
          <p:cNvSpPr/>
          <p:nvPr/>
        </p:nvSpPr>
        <p:spPr>
          <a:xfrm>
            <a:off x="13448162" y="-1309458"/>
            <a:ext cx="8530817" cy="13843111"/>
          </a:xfrm>
          <a:custGeom>
            <a:avLst/>
            <a:gdLst/>
            <a:ahLst/>
            <a:cxnLst/>
            <a:rect l="l" t="t" r="r" b="b"/>
            <a:pathLst>
              <a:path w="8530817" h="13843111">
                <a:moveTo>
                  <a:pt x="0" y="0"/>
                </a:moveTo>
                <a:lnTo>
                  <a:pt x="8530817" y="0"/>
                </a:lnTo>
                <a:lnTo>
                  <a:pt x="8530817" y="13843111"/>
                </a:lnTo>
                <a:lnTo>
                  <a:pt x="0" y="1384311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DECE4"/>
        </a:solidFill>
        <a:effectLst/>
      </p:bgPr>
    </p:bg>
    <p:spTree>
      <p:nvGrpSpPr>
        <p:cNvPr id="1" name=""/>
        <p:cNvGrpSpPr/>
        <p:nvPr/>
      </p:nvGrpSpPr>
      <p:grpSpPr>
        <a:xfrm>
          <a:off x="0" y="0"/>
          <a:ext cx="0" cy="0"/>
          <a:chOff x="0" y="0"/>
          <a:chExt cx="0" cy="0"/>
        </a:xfrm>
      </p:grpSpPr>
      <p:grpSp>
        <p:nvGrpSpPr>
          <p:cNvPr id="2" name="Group 2"/>
          <p:cNvGrpSpPr/>
          <p:nvPr/>
        </p:nvGrpSpPr>
        <p:grpSpPr>
          <a:xfrm>
            <a:off x="-1817685" y="4934839"/>
            <a:ext cx="22193250" cy="3086100"/>
            <a:chOff x="0" y="0"/>
            <a:chExt cx="5845136" cy="812800"/>
          </a:xfrm>
        </p:grpSpPr>
        <p:sp>
          <p:nvSpPr>
            <p:cNvPr id="3" name="Freeform 3"/>
            <p:cNvSpPr/>
            <p:nvPr/>
          </p:nvSpPr>
          <p:spPr>
            <a:xfrm>
              <a:off x="0" y="0"/>
              <a:ext cx="5845136" cy="812800"/>
            </a:xfrm>
            <a:custGeom>
              <a:avLst/>
              <a:gdLst/>
              <a:ahLst/>
              <a:cxnLst/>
              <a:rect l="l" t="t" r="r" b="b"/>
              <a:pathLst>
                <a:path w="5845136" h="812800">
                  <a:moveTo>
                    <a:pt x="2922568" y="0"/>
                  </a:moveTo>
                  <a:cubicBezTo>
                    <a:pt x="1308478" y="0"/>
                    <a:pt x="0" y="181951"/>
                    <a:pt x="0" y="406400"/>
                  </a:cubicBezTo>
                  <a:cubicBezTo>
                    <a:pt x="0" y="630849"/>
                    <a:pt x="1308478" y="812800"/>
                    <a:pt x="2922568" y="812800"/>
                  </a:cubicBezTo>
                  <a:cubicBezTo>
                    <a:pt x="4536658" y="812800"/>
                    <a:pt x="5845136" y="630849"/>
                    <a:pt x="5845136" y="406400"/>
                  </a:cubicBezTo>
                  <a:cubicBezTo>
                    <a:pt x="5845136" y="181951"/>
                    <a:pt x="4536658" y="0"/>
                    <a:pt x="2922568" y="0"/>
                  </a:cubicBezTo>
                  <a:close/>
                </a:path>
              </a:pathLst>
            </a:custGeom>
            <a:solidFill>
              <a:srgbClr val="41B93C"/>
            </a:solidFill>
          </p:spPr>
          <p:txBody>
            <a:bodyPr/>
            <a:lstStyle/>
            <a:p>
              <a:endParaRPr lang="en-US"/>
            </a:p>
          </p:txBody>
        </p:sp>
        <p:sp>
          <p:nvSpPr>
            <p:cNvPr id="4" name="TextBox 4"/>
            <p:cNvSpPr txBox="1"/>
            <p:nvPr/>
          </p:nvSpPr>
          <p:spPr>
            <a:xfrm>
              <a:off x="547981" y="9525"/>
              <a:ext cx="4749173" cy="727075"/>
            </a:xfrm>
            <a:prstGeom prst="rect">
              <a:avLst/>
            </a:prstGeom>
          </p:spPr>
          <p:txBody>
            <a:bodyPr lIns="50800" tIns="50800" rIns="50800" bIns="50800" rtlCol="0" anchor="ctr"/>
            <a:lstStyle/>
            <a:p>
              <a:pPr algn="ctr">
                <a:lnSpc>
                  <a:spcPts val="3079"/>
                </a:lnSpc>
              </a:pPr>
              <a:endParaRPr/>
            </a:p>
          </p:txBody>
        </p:sp>
      </p:grpSp>
      <p:grpSp>
        <p:nvGrpSpPr>
          <p:cNvPr id="5" name="Group 5"/>
          <p:cNvGrpSpPr/>
          <p:nvPr/>
        </p:nvGrpSpPr>
        <p:grpSpPr>
          <a:xfrm>
            <a:off x="0" y="6153150"/>
            <a:ext cx="18288000" cy="4133850"/>
            <a:chOff x="0" y="0"/>
            <a:chExt cx="4816593" cy="1088751"/>
          </a:xfrm>
        </p:grpSpPr>
        <p:sp>
          <p:nvSpPr>
            <p:cNvPr id="6" name="Freeform 6"/>
            <p:cNvSpPr/>
            <p:nvPr/>
          </p:nvSpPr>
          <p:spPr>
            <a:xfrm>
              <a:off x="0" y="0"/>
              <a:ext cx="4816592" cy="1088751"/>
            </a:xfrm>
            <a:custGeom>
              <a:avLst/>
              <a:gdLst/>
              <a:ahLst/>
              <a:cxnLst/>
              <a:rect l="l" t="t" r="r" b="b"/>
              <a:pathLst>
                <a:path w="4816592" h="1088751">
                  <a:moveTo>
                    <a:pt x="0" y="0"/>
                  </a:moveTo>
                  <a:lnTo>
                    <a:pt x="4816592" y="0"/>
                  </a:lnTo>
                  <a:lnTo>
                    <a:pt x="4816592" y="1088751"/>
                  </a:lnTo>
                  <a:lnTo>
                    <a:pt x="0" y="1088751"/>
                  </a:lnTo>
                  <a:close/>
                </a:path>
              </a:pathLst>
            </a:custGeom>
            <a:solidFill>
              <a:srgbClr val="41B93C"/>
            </a:solidFill>
          </p:spPr>
          <p:txBody>
            <a:bodyPr/>
            <a:lstStyle/>
            <a:p>
              <a:endParaRPr lang="en-US"/>
            </a:p>
          </p:txBody>
        </p:sp>
        <p:sp>
          <p:nvSpPr>
            <p:cNvPr id="7" name="TextBox 7"/>
            <p:cNvSpPr txBox="1"/>
            <p:nvPr/>
          </p:nvSpPr>
          <p:spPr>
            <a:xfrm>
              <a:off x="0" y="-66675"/>
              <a:ext cx="4816593" cy="1155426"/>
            </a:xfrm>
            <a:prstGeom prst="rect">
              <a:avLst/>
            </a:prstGeom>
          </p:spPr>
          <p:txBody>
            <a:bodyPr lIns="50800" tIns="50800" rIns="50800" bIns="50800" rtlCol="0" anchor="ctr"/>
            <a:lstStyle/>
            <a:p>
              <a:pPr algn="ctr">
                <a:lnSpc>
                  <a:spcPts val="3079"/>
                </a:lnSpc>
              </a:pPr>
              <a:endParaRPr/>
            </a:p>
          </p:txBody>
        </p:sp>
      </p:grpSp>
      <p:sp>
        <p:nvSpPr>
          <p:cNvPr id="8" name="Freeform 8"/>
          <p:cNvSpPr/>
          <p:nvPr/>
        </p:nvSpPr>
        <p:spPr>
          <a:xfrm>
            <a:off x="9914728" y="2680522"/>
            <a:ext cx="4096850" cy="3543603"/>
          </a:xfrm>
          <a:custGeom>
            <a:avLst/>
            <a:gdLst/>
            <a:ahLst/>
            <a:cxnLst/>
            <a:rect l="l" t="t" r="r" b="b"/>
            <a:pathLst>
              <a:path w="4096850" h="3543603">
                <a:moveTo>
                  <a:pt x="0" y="0"/>
                </a:moveTo>
                <a:lnTo>
                  <a:pt x="4096850" y="0"/>
                </a:lnTo>
                <a:lnTo>
                  <a:pt x="4096850" y="3543603"/>
                </a:lnTo>
                <a:lnTo>
                  <a:pt x="0" y="3543603"/>
                </a:lnTo>
                <a:lnTo>
                  <a:pt x="0" y="0"/>
                </a:lnTo>
                <a:close/>
              </a:path>
            </a:pathLst>
          </a:custGeom>
          <a:blipFill>
            <a:blip r:embed="rId2">
              <a:extLst>
                <a:ext uri="{96DAC541-7B7A-43D3-8B79-37D633B846F1}">
                  <asvg:svgBlip xmlns:asvg="http://schemas.microsoft.com/office/drawing/2016/SVG/main" r:embed="rId3"/>
                </a:ext>
              </a:extLst>
            </a:blip>
            <a:stretch>
              <a:fillRect b="-26352"/>
            </a:stretch>
          </a:blipFill>
        </p:spPr>
        <p:txBody>
          <a:bodyPr/>
          <a:lstStyle/>
          <a:p>
            <a:endParaRPr lang="en-US"/>
          </a:p>
        </p:txBody>
      </p:sp>
      <p:sp>
        <p:nvSpPr>
          <p:cNvPr id="9" name="Freeform 9"/>
          <p:cNvSpPr/>
          <p:nvPr/>
        </p:nvSpPr>
        <p:spPr>
          <a:xfrm flipH="1">
            <a:off x="4276422" y="2680522"/>
            <a:ext cx="4096850" cy="3543603"/>
          </a:xfrm>
          <a:custGeom>
            <a:avLst/>
            <a:gdLst/>
            <a:ahLst/>
            <a:cxnLst/>
            <a:rect l="l" t="t" r="r" b="b"/>
            <a:pathLst>
              <a:path w="4096850" h="3543603">
                <a:moveTo>
                  <a:pt x="4096850" y="0"/>
                </a:moveTo>
                <a:lnTo>
                  <a:pt x="0" y="0"/>
                </a:lnTo>
                <a:lnTo>
                  <a:pt x="0" y="3543603"/>
                </a:lnTo>
                <a:lnTo>
                  <a:pt x="4096850" y="3543603"/>
                </a:lnTo>
                <a:lnTo>
                  <a:pt x="4096850" y="0"/>
                </a:lnTo>
                <a:close/>
              </a:path>
            </a:pathLst>
          </a:custGeom>
          <a:blipFill>
            <a:blip r:embed="rId2">
              <a:extLst>
                <a:ext uri="{96DAC541-7B7A-43D3-8B79-37D633B846F1}">
                  <asvg:svgBlip xmlns:asvg="http://schemas.microsoft.com/office/drawing/2016/SVG/main" r:embed="rId3"/>
                </a:ext>
              </a:extLst>
            </a:blip>
            <a:stretch>
              <a:fillRect b="-26352"/>
            </a:stretch>
          </a:blipFill>
        </p:spPr>
        <p:txBody>
          <a:bodyPr/>
          <a:lstStyle/>
          <a:p>
            <a:endParaRPr lang="en-US"/>
          </a:p>
        </p:txBody>
      </p:sp>
      <p:sp>
        <p:nvSpPr>
          <p:cNvPr id="10" name="Freeform 10"/>
          <p:cNvSpPr/>
          <p:nvPr/>
        </p:nvSpPr>
        <p:spPr>
          <a:xfrm>
            <a:off x="6135437" y="1100082"/>
            <a:ext cx="6017126" cy="5377806"/>
          </a:xfrm>
          <a:custGeom>
            <a:avLst/>
            <a:gdLst/>
            <a:ahLst/>
            <a:cxnLst/>
            <a:rect l="l" t="t" r="r" b="b"/>
            <a:pathLst>
              <a:path w="6017126" h="5377806">
                <a:moveTo>
                  <a:pt x="0" y="0"/>
                </a:moveTo>
                <a:lnTo>
                  <a:pt x="6017126" y="0"/>
                </a:lnTo>
                <a:lnTo>
                  <a:pt x="6017126" y="5377807"/>
                </a:lnTo>
                <a:lnTo>
                  <a:pt x="0" y="537780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US"/>
          </a:p>
        </p:txBody>
      </p:sp>
      <p:sp>
        <p:nvSpPr>
          <p:cNvPr id="11" name="Freeform 11"/>
          <p:cNvSpPr/>
          <p:nvPr/>
        </p:nvSpPr>
        <p:spPr>
          <a:xfrm rot="3568023">
            <a:off x="-969416" y="-1232018"/>
            <a:ext cx="3370526" cy="4521437"/>
          </a:xfrm>
          <a:custGeom>
            <a:avLst/>
            <a:gdLst/>
            <a:ahLst/>
            <a:cxnLst/>
            <a:rect l="l" t="t" r="r" b="b"/>
            <a:pathLst>
              <a:path w="3370526" h="4521437">
                <a:moveTo>
                  <a:pt x="0" y="0"/>
                </a:moveTo>
                <a:lnTo>
                  <a:pt x="3370526" y="0"/>
                </a:lnTo>
                <a:lnTo>
                  <a:pt x="3370526" y="4521436"/>
                </a:lnTo>
                <a:lnTo>
                  <a:pt x="0" y="452143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2" name="Freeform 12"/>
          <p:cNvSpPr/>
          <p:nvPr/>
        </p:nvSpPr>
        <p:spPr>
          <a:xfrm rot="-3598901" flipH="1">
            <a:off x="15872572" y="-1240663"/>
            <a:ext cx="3383415" cy="4538727"/>
          </a:xfrm>
          <a:custGeom>
            <a:avLst/>
            <a:gdLst/>
            <a:ahLst/>
            <a:cxnLst/>
            <a:rect l="l" t="t" r="r" b="b"/>
            <a:pathLst>
              <a:path w="3383415" h="4538727">
                <a:moveTo>
                  <a:pt x="3383414" y="0"/>
                </a:moveTo>
                <a:lnTo>
                  <a:pt x="0" y="0"/>
                </a:lnTo>
                <a:lnTo>
                  <a:pt x="0" y="4538726"/>
                </a:lnTo>
                <a:lnTo>
                  <a:pt x="3383414" y="4538726"/>
                </a:lnTo>
                <a:lnTo>
                  <a:pt x="338341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US"/>
          </a:p>
        </p:txBody>
      </p:sp>
      <p:sp>
        <p:nvSpPr>
          <p:cNvPr id="13" name="TextBox 13"/>
          <p:cNvSpPr txBox="1"/>
          <p:nvPr/>
        </p:nvSpPr>
        <p:spPr>
          <a:xfrm>
            <a:off x="1028700" y="7427469"/>
            <a:ext cx="16230600" cy="2533650"/>
          </a:xfrm>
          <a:prstGeom prst="rect">
            <a:avLst/>
          </a:prstGeom>
        </p:spPr>
        <p:txBody>
          <a:bodyPr lIns="0" tIns="0" rIns="0" bIns="0" rtlCol="0" anchor="t">
            <a:spAutoFit/>
          </a:bodyPr>
          <a:lstStyle/>
          <a:p>
            <a:pPr algn="ctr">
              <a:lnSpc>
                <a:spcPts val="3300"/>
              </a:lnSpc>
            </a:pPr>
            <a:r>
              <a:rPr lang="en-US" sz="3000">
                <a:solidFill>
                  <a:srgbClr val="FFFFFF"/>
                </a:solidFill>
                <a:latin typeface="Kollektif Bold"/>
              </a:rPr>
              <a:t>TODOS LOS QUE QUIERAN SER ADMINISTRADORES DE ESTA TIERRA QUE DIOS CREÓ, Y ENSEÑAR A OTROS QUE NOS ESTAMOS PREPARANDO PARA LA TIERRA NUEVA QUE DIOS CREARÁ PARA NOSOTROS, PASEN AL FRENTE Y LES COLOCARÉ EL DISTINTIVO DE PACTO CON DIOS COMO SUS ADMINISTRADORES. DIOS NOS AYUDE  A SER CUIDADORES CON LA NATURALEZA. </a:t>
            </a:r>
          </a:p>
          <a:p>
            <a:pPr marL="0" lvl="0" indent="0" algn="ctr">
              <a:lnSpc>
                <a:spcPts val="3300"/>
              </a:lnSpc>
              <a:spcBef>
                <a:spcPct val="0"/>
              </a:spcBef>
            </a:pPr>
            <a:endParaRPr lang="en-US" sz="3000">
              <a:solidFill>
                <a:srgbClr val="FFFFFF"/>
              </a:solidFill>
              <a:latin typeface="Kollektif Bold"/>
            </a:endParaRPr>
          </a:p>
        </p:txBody>
      </p:sp>
      <p:sp>
        <p:nvSpPr>
          <p:cNvPr id="14" name="Freeform 14"/>
          <p:cNvSpPr/>
          <p:nvPr/>
        </p:nvSpPr>
        <p:spPr>
          <a:xfrm>
            <a:off x="1028700" y="3983306"/>
            <a:ext cx="2021103" cy="2578760"/>
          </a:xfrm>
          <a:custGeom>
            <a:avLst/>
            <a:gdLst/>
            <a:ahLst/>
            <a:cxnLst/>
            <a:rect l="l" t="t" r="r" b="b"/>
            <a:pathLst>
              <a:path w="2021103" h="2578760">
                <a:moveTo>
                  <a:pt x="0" y="0"/>
                </a:moveTo>
                <a:lnTo>
                  <a:pt x="2021103" y="0"/>
                </a:lnTo>
                <a:lnTo>
                  <a:pt x="2021103" y="2578760"/>
                </a:lnTo>
                <a:lnTo>
                  <a:pt x="0" y="2578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5" name="Freeform 15"/>
          <p:cNvSpPr/>
          <p:nvPr/>
        </p:nvSpPr>
        <p:spPr>
          <a:xfrm>
            <a:off x="15238197" y="3983306"/>
            <a:ext cx="2021103" cy="2578760"/>
          </a:xfrm>
          <a:custGeom>
            <a:avLst/>
            <a:gdLst/>
            <a:ahLst/>
            <a:cxnLst/>
            <a:rect l="l" t="t" r="r" b="b"/>
            <a:pathLst>
              <a:path w="2021103" h="2578760">
                <a:moveTo>
                  <a:pt x="0" y="0"/>
                </a:moveTo>
                <a:lnTo>
                  <a:pt x="2021103" y="0"/>
                </a:lnTo>
                <a:lnTo>
                  <a:pt x="2021103" y="2578760"/>
                </a:lnTo>
                <a:lnTo>
                  <a:pt x="0" y="257876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US"/>
          </a:p>
        </p:txBody>
      </p:sp>
      <p:sp>
        <p:nvSpPr>
          <p:cNvPr id="16" name="Freeform 16"/>
          <p:cNvSpPr/>
          <p:nvPr/>
        </p:nvSpPr>
        <p:spPr>
          <a:xfrm>
            <a:off x="-1102258" y="6190466"/>
            <a:ext cx="3141510" cy="1028700"/>
          </a:xfrm>
          <a:custGeom>
            <a:avLst/>
            <a:gdLst/>
            <a:ahLst/>
            <a:cxnLst/>
            <a:rect l="l" t="t" r="r" b="b"/>
            <a:pathLst>
              <a:path w="3141510" h="1028700">
                <a:moveTo>
                  <a:pt x="0" y="0"/>
                </a:moveTo>
                <a:lnTo>
                  <a:pt x="3141510" y="0"/>
                </a:lnTo>
                <a:lnTo>
                  <a:pt x="3141510" y="1028700"/>
                </a:lnTo>
                <a:lnTo>
                  <a:pt x="0" y="1028700"/>
                </a:lnTo>
                <a:lnTo>
                  <a:pt x="0" y="0"/>
                </a:lnTo>
                <a:close/>
              </a:path>
            </a:pathLst>
          </a:custGeom>
          <a:blipFill>
            <a:blip r:embed="rId10">
              <a:extLst>
                <a:ext uri="{96DAC541-7B7A-43D3-8B79-37D633B846F1}">
                  <asvg:svgBlip xmlns:asvg="http://schemas.microsoft.com/office/drawing/2016/SVG/main" r:embed="rId11"/>
                </a:ext>
              </a:extLst>
            </a:blip>
            <a:stretch>
              <a:fillRect t="-23681"/>
            </a:stretch>
          </a:blipFill>
        </p:spPr>
        <p:txBody>
          <a:bodyPr/>
          <a:lstStyle/>
          <a:p>
            <a:endParaRPr lang="en-US"/>
          </a:p>
        </p:txBody>
      </p:sp>
      <p:sp>
        <p:nvSpPr>
          <p:cNvPr id="17" name="Freeform 17"/>
          <p:cNvSpPr/>
          <p:nvPr/>
        </p:nvSpPr>
        <p:spPr>
          <a:xfrm flipH="1">
            <a:off x="16248748" y="6190466"/>
            <a:ext cx="3141510" cy="1028700"/>
          </a:xfrm>
          <a:custGeom>
            <a:avLst/>
            <a:gdLst/>
            <a:ahLst/>
            <a:cxnLst/>
            <a:rect l="l" t="t" r="r" b="b"/>
            <a:pathLst>
              <a:path w="3141510" h="1028700">
                <a:moveTo>
                  <a:pt x="3141510" y="0"/>
                </a:moveTo>
                <a:lnTo>
                  <a:pt x="0" y="0"/>
                </a:lnTo>
                <a:lnTo>
                  <a:pt x="0" y="1028700"/>
                </a:lnTo>
                <a:lnTo>
                  <a:pt x="3141510" y="1028700"/>
                </a:lnTo>
                <a:lnTo>
                  <a:pt x="3141510" y="0"/>
                </a:lnTo>
                <a:close/>
              </a:path>
            </a:pathLst>
          </a:custGeom>
          <a:blipFill>
            <a:blip r:embed="rId10">
              <a:extLst>
                <a:ext uri="{96DAC541-7B7A-43D3-8B79-37D633B846F1}">
                  <asvg:svgBlip xmlns:asvg="http://schemas.microsoft.com/office/drawing/2016/SVG/main" r:embed="rId11"/>
                </a:ext>
              </a:extLst>
            </a:blip>
            <a:stretch>
              <a:fillRect t="-23681"/>
            </a:stretch>
          </a:blipFill>
        </p:spPr>
        <p:txBody>
          <a:bodyPr/>
          <a:lstStyle/>
          <a:p>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646</Words>
  <Application>Microsoft Office PowerPoint</Application>
  <PresentationFormat>Custom</PresentationFormat>
  <Paragraphs>25</Paragraphs>
  <Slides>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vt:i4>
      </vt:variant>
    </vt:vector>
  </HeadingPairs>
  <TitlesOfParts>
    <vt:vector size="14" baseType="lpstr">
      <vt:lpstr>Bogart</vt:lpstr>
      <vt:lpstr>Kollektif Bold</vt:lpstr>
      <vt:lpstr>Kollektif</vt:lpstr>
      <vt:lpstr>Bogart Heavy</vt:lpstr>
      <vt:lpstr>Calibri</vt:lpstr>
      <vt:lpstr>Arial</vt:lpstr>
      <vt:lpstr>Bogart Bold</vt:lpstr>
      <vt:lpstr>Office Theme</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 RESPONSABILIDAD AMBIENTAL</dc:title>
  <dc:creator>Zoraida Powell</dc:creator>
  <cp:lastModifiedBy>Zoraida Powell</cp:lastModifiedBy>
  <cp:revision>1</cp:revision>
  <dcterms:created xsi:type="dcterms:W3CDTF">2006-08-16T00:00:00Z</dcterms:created>
  <dcterms:modified xsi:type="dcterms:W3CDTF">2023-11-14T16:11:36Z</dcterms:modified>
  <dc:identifier>DAFseSQXiCk</dc:identifier>
</cp:coreProperties>
</file>