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autoCompressPictures="0">
  <p:sldMasterIdLst>
    <p:sldMasterId id="2147483712" r:id="rId4"/>
  </p:sldMasterIdLst>
  <p:notesMasterIdLst>
    <p:notesMasterId r:id="rId19"/>
  </p:notesMasterIdLst>
  <p:handoutMasterIdLst>
    <p:handoutMasterId r:id="rId20"/>
  </p:handoutMasterIdLst>
  <p:sldIdLst>
    <p:sldId id="289" r:id="rId5"/>
    <p:sldId id="261" r:id="rId6"/>
    <p:sldId id="279" r:id="rId7"/>
    <p:sldId id="280" r:id="rId8"/>
    <p:sldId id="259" r:id="rId9"/>
    <p:sldId id="277" r:id="rId10"/>
    <p:sldId id="281" r:id="rId11"/>
    <p:sldId id="278" r:id="rId12"/>
    <p:sldId id="285" r:id="rId13"/>
    <p:sldId id="282" r:id="rId14"/>
    <p:sldId id="283" r:id="rId15"/>
    <p:sldId id="284" r:id="rId16"/>
    <p:sldId id="286" r:id="rId17"/>
    <p:sldId id="287" r:id="rId18"/>
  </p:sldIdLst>
  <p:sldSz cx="12192000" cy="6858000"/>
  <p:notesSz cx="6858000" cy="9144000"/>
  <p:defaultTextStyle>
    <a:defPPr rtl="0"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03B5E"/>
    <a:srgbClr val="EEEDF3"/>
    <a:srgbClr val="F9F8FE"/>
    <a:srgbClr val="2121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617" autoAdjust="0"/>
    <p:restoredTop sz="95899" autoAdjust="0"/>
  </p:normalViewPr>
  <p:slideViewPr>
    <p:cSldViewPr snapToGrid="0" snapToObjects="1">
      <p:cViewPr varScale="1">
        <p:scale>
          <a:sx n="73" d="100"/>
          <a:sy n="73" d="100"/>
        </p:scale>
        <p:origin x="54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020"/>
    </p:cViewPr>
  </p:sorterViewPr>
  <p:notesViewPr>
    <p:cSldViewPr snapToGrid="0" snapToObjects="1">
      <p:cViewPr varScale="1">
        <p:scale>
          <a:sx n="77" d="100"/>
          <a:sy n="77" d="100"/>
        </p:scale>
        <p:origin x="3990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_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icon_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B62DEA7-9DCD-4B2E-9DC5-BE121C266AFD}" type="doc">
      <dgm:prSet loTypeId="urn:microsoft.com/office/officeart/2008/layout/VerticalCurvedList" loCatId="list" qsTypeId="urn:microsoft.com/office/officeart/2005/8/quickstyle/simple1" qsCatId="simple" csTypeId="urn:microsoft.com/office/officeart/2018/5/colors/Iconchunking_neutralicon_accent1_2" csCatId="accent1" phldr="1"/>
      <dgm:spPr/>
      <dgm:t>
        <a:bodyPr rtlCol="0"/>
        <a:lstStyle/>
        <a:p>
          <a:pPr rtl="0"/>
          <a:endParaRPr lang="en-US"/>
        </a:p>
      </dgm:t>
    </dgm:pt>
    <dgm:pt modelId="{41CDB9B8-E81E-41E7-AE89-8F6EDFC88D92}">
      <dgm:prSet/>
      <dgm:spPr/>
      <dgm:t>
        <a:bodyPr rtlCol="0" anchor="ctr"/>
        <a:lstStyle/>
        <a:p>
          <a:pPr rtl="0">
            <a:defRPr cap="all"/>
          </a:pPr>
          <a:r>
            <a:rPr lang="es-ES" noProof="0" dirty="0" smtClean="0">
              <a:solidFill>
                <a:srgbClr val="92D050"/>
              </a:solidFill>
            </a:rPr>
            <a:t>Necesidades </a:t>
          </a:r>
          <a:endParaRPr lang="es-ES" noProof="0" dirty="0">
            <a:solidFill>
              <a:srgbClr val="92D050"/>
            </a:solidFill>
          </a:endParaRPr>
        </a:p>
      </dgm:t>
    </dgm:pt>
    <dgm:pt modelId="{5D2FF527-BA77-40BE-9414-16FAE46386BB}" type="parTrans" cxnId="{21EB7847-13AE-4881-9090-909F31360F4E}">
      <dgm:prSet/>
      <dgm:spPr/>
      <dgm:t>
        <a:bodyPr rtlCol="0"/>
        <a:lstStyle/>
        <a:p>
          <a:pPr rtl="0"/>
          <a:endParaRPr lang="es-ES" sz="1400" noProof="0" dirty="0"/>
        </a:p>
      </dgm:t>
    </dgm:pt>
    <dgm:pt modelId="{BA791450-8D1E-4A6F-B71D-2984D9E245C4}" type="sibTrans" cxnId="{21EB7847-13AE-4881-9090-909F31360F4E}">
      <dgm:prSet/>
      <dgm:spPr/>
      <dgm:t>
        <a:bodyPr rtlCol="0"/>
        <a:lstStyle/>
        <a:p>
          <a:pPr rtl="0"/>
          <a:endParaRPr lang="es-ES" noProof="0" dirty="0"/>
        </a:p>
      </dgm:t>
    </dgm:pt>
    <dgm:pt modelId="{4D7D34C7-9466-4514-BF51-7396C17436B5}">
      <dgm:prSet/>
      <dgm:spPr/>
      <dgm:t>
        <a:bodyPr rtlCol="0" anchor="ctr"/>
        <a:lstStyle/>
        <a:p>
          <a:pPr rtl="0">
            <a:defRPr cap="all"/>
          </a:pPr>
          <a:r>
            <a:rPr lang="es-ES" noProof="0" dirty="0" smtClean="0">
              <a:solidFill>
                <a:srgbClr val="92D050"/>
              </a:solidFill>
            </a:rPr>
            <a:t>aspiraciones</a:t>
          </a:r>
          <a:endParaRPr lang="es-ES" noProof="0" dirty="0">
            <a:solidFill>
              <a:srgbClr val="92D050"/>
            </a:solidFill>
          </a:endParaRPr>
        </a:p>
      </dgm:t>
    </dgm:pt>
    <dgm:pt modelId="{37DD6CE0-C2AA-4EB6-9E7D-14AED2127C40}" type="parTrans" cxnId="{7EEBEB1B-497E-4365-84F9-FBB75D7759E5}">
      <dgm:prSet/>
      <dgm:spPr/>
      <dgm:t>
        <a:bodyPr rtlCol="0"/>
        <a:lstStyle/>
        <a:p>
          <a:pPr rtl="0"/>
          <a:endParaRPr lang="es-ES" sz="1400" noProof="0" dirty="0"/>
        </a:p>
      </dgm:t>
    </dgm:pt>
    <dgm:pt modelId="{483498F9-A0C2-4668-85AB-D8E6E254F73B}" type="sibTrans" cxnId="{7EEBEB1B-497E-4365-84F9-FBB75D7759E5}">
      <dgm:prSet/>
      <dgm:spPr/>
      <dgm:t>
        <a:bodyPr rtlCol="0"/>
        <a:lstStyle/>
        <a:p>
          <a:pPr rtl="0"/>
          <a:endParaRPr lang="es-ES" noProof="0" dirty="0"/>
        </a:p>
      </dgm:t>
    </dgm:pt>
    <dgm:pt modelId="{8E185869-F0D4-43E2-B08A-2F3E83EE98F3}">
      <dgm:prSet/>
      <dgm:spPr/>
      <dgm:t>
        <a:bodyPr rtlCol="0" anchor="ctr"/>
        <a:lstStyle/>
        <a:p>
          <a:pPr rtl="0">
            <a:defRPr cap="all"/>
          </a:pPr>
          <a:r>
            <a:rPr lang="es-ES" noProof="0" dirty="0" smtClean="0">
              <a:solidFill>
                <a:srgbClr val="92D050"/>
              </a:solidFill>
            </a:rPr>
            <a:t>Orientación</a:t>
          </a:r>
          <a:r>
            <a:rPr lang="es-ES" noProof="0" dirty="0" smtClean="0">
              <a:solidFill>
                <a:schemeClr val="accent1"/>
              </a:solidFill>
            </a:rPr>
            <a:t> </a:t>
          </a:r>
          <a:r>
            <a:rPr lang="es-ES" noProof="0" dirty="0" smtClean="0">
              <a:solidFill>
                <a:srgbClr val="92D050"/>
              </a:solidFill>
            </a:rPr>
            <a:t>cultural</a:t>
          </a:r>
          <a:endParaRPr lang="es-ES" noProof="0" dirty="0">
            <a:solidFill>
              <a:srgbClr val="92D050"/>
            </a:solidFill>
          </a:endParaRPr>
        </a:p>
      </dgm:t>
    </dgm:pt>
    <dgm:pt modelId="{7EE27099-92EA-4EDF-B176-0E355876D272}" type="parTrans" cxnId="{7F970F62-30E3-4F5B-A242-825013BF84A8}">
      <dgm:prSet/>
      <dgm:spPr/>
      <dgm:t>
        <a:bodyPr rtlCol="0"/>
        <a:lstStyle/>
        <a:p>
          <a:pPr rtl="0"/>
          <a:endParaRPr lang="es-ES" sz="1400" noProof="0" dirty="0"/>
        </a:p>
      </dgm:t>
    </dgm:pt>
    <dgm:pt modelId="{77D0876E-2BA2-4E28-ADB5-9885FCB7156A}" type="sibTrans" cxnId="{7F970F62-30E3-4F5B-A242-825013BF84A8}">
      <dgm:prSet/>
      <dgm:spPr/>
      <dgm:t>
        <a:bodyPr rtlCol="0"/>
        <a:lstStyle/>
        <a:p>
          <a:pPr rtl="0"/>
          <a:endParaRPr lang="es-ES" noProof="0" dirty="0"/>
        </a:p>
      </dgm:t>
    </dgm:pt>
    <dgm:pt modelId="{25A7DA10-FD9A-425B-AC52-D55276A34C9E}">
      <dgm:prSet/>
      <dgm:spPr/>
      <dgm:t>
        <a:bodyPr rtlCol="0" anchor="ctr"/>
        <a:lstStyle/>
        <a:p>
          <a:pPr rtl="0">
            <a:defRPr cap="all"/>
          </a:pPr>
          <a:r>
            <a:rPr lang="es-ES" noProof="0" dirty="0" smtClean="0">
              <a:solidFill>
                <a:srgbClr val="92D050"/>
              </a:solidFill>
            </a:rPr>
            <a:t>Gustos</a:t>
          </a:r>
          <a:endParaRPr lang="es-ES" noProof="0" dirty="0">
            <a:solidFill>
              <a:srgbClr val="92D050"/>
            </a:solidFill>
          </a:endParaRPr>
        </a:p>
      </dgm:t>
    </dgm:pt>
    <dgm:pt modelId="{96FA9FBD-752A-4127-BFCC-D9B408CB03B5}" type="parTrans" cxnId="{36BD6CC5-ECEB-4A09-8385-D4FB0C334DD9}">
      <dgm:prSet/>
      <dgm:spPr/>
      <dgm:t>
        <a:bodyPr/>
        <a:lstStyle/>
        <a:p>
          <a:endParaRPr lang="es-ES"/>
        </a:p>
      </dgm:t>
    </dgm:pt>
    <dgm:pt modelId="{BCD96006-F814-4AAE-A4CA-9BA0622B41FA}" type="sibTrans" cxnId="{36BD6CC5-ECEB-4A09-8385-D4FB0C334DD9}">
      <dgm:prSet/>
      <dgm:spPr/>
      <dgm:t>
        <a:bodyPr/>
        <a:lstStyle/>
        <a:p>
          <a:endParaRPr lang="es-ES"/>
        </a:p>
      </dgm:t>
    </dgm:pt>
    <dgm:pt modelId="{62F394E6-7B6C-47BE-86DF-F607EACA0D75}">
      <dgm:prSet/>
      <dgm:spPr/>
      <dgm:t>
        <a:bodyPr rtlCol="0" anchor="ctr"/>
        <a:lstStyle/>
        <a:p>
          <a:pPr rtl="0">
            <a:defRPr cap="all"/>
          </a:pPr>
          <a:r>
            <a:rPr lang="es-ES" noProof="0" dirty="0" smtClean="0">
              <a:solidFill>
                <a:srgbClr val="92D050"/>
              </a:solidFill>
            </a:rPr>
            <a:t>Realidades</a:t>
          </a:r>
          <a:endParaRPr lang="es-ES" noProof="0" dirty="0">
            <a:solidFill>
              <a:srgbClr val="92D050"/>
            </a:solidFill>
          </a:endParaRPr>
        </a:p>
      </dgm:t>
    </dgm:pt>
    <dgm:pt modelId="{7AF49BBD-612E-4D5A-A593-A7DA241030AB}" type="parTrans" cxnId="{F8349DDA-D52B-47D6-A8F1-E6E7D27A4068}">
      <dgm:prSet/>
      <dgm:spPr/>
      <dgm:t>
        <a:bodyPr/>
        <a:lstStyle/>
        <a:p>
          <a:endParaRPr lang="es-ES"/>
        </a:p>
      </dgm:t>
    </dgm:pt>
    <dgm:pt modelId="{2F110CEA-F9D1-40D6-BD97-C1A694A75316}" type="sibTrans" cxnId="{F8349DDA-D52B-47D6-A8F1-E6E7D27A4068}">
      <dgm:prSet/>
      <dgm:spPr/>
      <dgm:t>
        <a:bodyPr/>
        <a:lstStyle/>
        <a:p>
          <a:endParaRPr lang="es-ES"/>
        </a:p>
      </dgm:t>
    </dgm:pt>
    <dgm:pt modelId="{804947E5-9ACC-416F-B12C-5E8D1E342FFC}" type="pres">
      <dgm:prSet presAssocID="{7B62DEA7-9DCD-4B2E-9DC5-BE121C266AFD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ES"/>
        </a:p>
      </dgm:t>
    </dgm:pt>
    <dgm:pt modelId="{587B5E1D-0E75-4F44-854F-4E2FC93D13B0}" type="pres">
      <dgm:prSet presAssocID="{7B62DEA7-9DCD-4B2E-9DC5-BE121C266AFD}" presName="Name1" presStyleCnt="0"/>
      <dgm:spPr/>
    </dgm:pt>
    <dgm:pt modelId="{D7EB821A-9A40-4975-B97C-FB06FBDEF0F0}" type="pres">
      <dgm:prSet presAssocID="{7B62DEA7-9DCD-4B2E-9DC5-BE121C266AFD}" presName="cycle" presStyleCnt="0"/>
      <dgm:spPr/>
    </dgm:pt>
    <dgm:pt modelId="{06FA2FF6-4E84-405E-A36A-F25BE5045074}" type="pres">
      <dgm:prSet presAssocID="{7B62DEA7-9DCD-4B2E-9DC5-BE121C266AFD}" presName="srcNode" presStyleLbl="node1" presStyleIdx="0" presStyleCnt="5"/>
      <dgm:spPr/>
    </dgm:pt>
    <dgm:pt modelId="{88C3B4D0-57A0-407B-87F2-AD9BD85D4DE7}" type="pres">
      <dgm:prSet presAssocID="{7B62DEA7-9DCD-4B2E-9DC5-BE121C266AFD}" presName="conn" presStyleLbl="parChTrans1D2" presStyleIdx="0" presStyleCnt="1"/>
      <dgm:spPr/>
      <dgm:t>
        <a:bodyPr/>
        <a:lstStyle/>
        <a:p>
          <a:endParaRPr lang="es-ES"/>
        </a:p>
      </dgm:t>
    </dgm:pt>
    <dgm:pt modelId="{0C2817A7-AEAB-4CA5-83F7-47B02788855A}" type="pres">
      <dgm:prSet presAssocID="{7B62DEA7-9DCD-4B2E-9DC5-BE121C266AFD}" presName="extraNode" presStyleLbl="node1" presStyleIdx="0" presStyleCnt="5"/>
      <dgm:spPr/>
    </dgm:pt>
    <dgm:pt modelId="{2585EA8F-E3AC-4656-B2D3-4676B23D9E59}" type="pres">
      <dgm:prSet presAssocID="{7B62DEA7-9DCD-4B2E-9DC5-BE121C266AFD}" presName="dstNode" presStyleLbl="node1" presStyleIdx="0" presStyleCnt="5"/>
      <dgm:spPr/>
    </dgm:pt>
    <dgm:pt modelId="{F887C803-1A6D-4297-B616-77D883BCD07E}" type="pres">
      <dgm:prSet presAssocID="{41CDB9B8-E81E-41E7-AE89-8F6EDFC88D92}" presName="text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E85D2C4-431B-4DD8-82F1-F3A35093AF7B}" type="pres">
      <dgm:prSet presAssocID="{41CDB9B8-E81E-41E7-AE89-8F6EDFC88D92}" presName="accent_1" presStyleCnt="0"/>
      <dgm:spPr/>
    </dgm:pt>
    <dgm:pt modelId="{055C0670-49B2-4EC8-A0F4-59006CD04165}" type="pres">
      <dgm:prSet presAssocID="{41CDB9B8-E81E-41E7-AE89-8F6EDFC88D92}" presName="accentRepeatNode" presStyleLbl="solidFgAcc1" presStyleIdx="0" presStyleCnt="5"/>
      <dgm:spPr/>
    </dgm:pt>
    <dgm:pt modelId="{0298EAB3-1543-41FD-81C8-9923475DA588}" type="pres">
      <dgm:prSet presAssocID="{4D7D34C7-9466-4514-BF51-7396C17436B5}" presName="text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35912B6-A1F0-4C3A-8FF9-5F4B015E646E}" type="pres">
      <dgm:prSet presAssocID="{4D7D34C7-9466-4514-BF51-7396C17436B5}" presName="accent_2" presStyleCnt="0"/>
      <dgm:spPr/>
    </dgm:pt>
    <dgm:pt modelId="{ED8AE726-C8D1-42AB-AA94-1DA2AADBD5EA}" type="pres">
      <dgm:prSet presAssocID="{4D7D34C7-9466-4514-BF51-7396C17436B5}" presName="accentRepeatNode" presStyleLbl="solidFgAcc1" presStyleIdx="1" presStyleCnt="5"/>
      <dgm:spPr/>
    </dgm:pt>
    <dgm:pt modelId="{CA1F7B3A-F0F3-4E48-8308-CFC14CC15341}" type="pres">
      <dgm:prSet presAssocID="{8E185869-F0D4-43E2-B08A-2F3E83EE98F3}" presName="text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DDA6F27-1B94-4239-93F3-FCC48A0FA815}" type="pres">
      <dgm:prSet presAssocID="{8E185869-F0D4-43E2-B08A-2F3E83EE98F3}" presName="accent_3" presStyleCnt="0"/>
      <dgm:spPr/>
    </dgm:pt>
    <dgm:pt modelId="{186C8635-645D-4DEC-8A56-213F2E8273F6}" type="pres">
      <dgm:prSet presAssocID="{8E185869-F0D4-43E2-B08A-2F3E83EE98F3}" presName="accentRepeatNode" presStyleLbl="solidFgAcc1" presStyleIdx="2" presStyleCnt="5"/>
      <dgm:spPr/>
    </dgm:pt>
    <dgm:pt modelId="{FC58FA94-8EF5-439B-9D5B-900D49AC1867}" type="pres">
      <dgm:prSet presAssocID="{25A7DA10-FD9A-425B-AC52-D55276A34C9E}" presName="text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BEFD0A4-B26E-4088-8595-39BBA747D2C6}" type="pres">
      <dgm:prSet presAssocID="{25A7DA10-FD9A-425B-AC52-D55276A34C9E}" presName="accent_4" presStyleCnt="0"/>
      <dgm:spPr/>
    </dgm:pt>
    <dgm:pt modelId="{BA3E353B-447B-4C26-A74C-FA5F4DE064B5}" type="pres">
      <dgm:prSet presAssocID="{25A7DA10-FD9A-425B-AC52-D55276A34C9E}" presName="accentRepeatNode" presStyleLbl="solidFgAcc1" presStyleIdx="3" presStyleCnt="5"/>
      <dgm:spPr/>
    </dgm:pt>
    <dgm:pt modelId="{887233BD-E775-445C-B4EA-22C78CC5B0E8}" type="pres">
      <dgm:prSet presAssocID="{62F394E6-7B6C-47BE-86DF-F607EACA0D75}" presName="text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BB532E0-A82E-4B78-9D02-1606D6E61D40}" type="pres">
      <dgm:prSet presAssocID="{62F394E6-7B6C-47BE-86DF-F607EACA0D75}" presName="accent_5" presStyleCnt="0"/>
      <dgm:spPr/>
    </dgm:pt>
    <dgm:pt modelId="{EAA0F5E7-E635-4882-A245-D1F02A6A3276}" type="pres">
      <dgm:prSet presAssocID="{62F394E6-7B6C-47BE-86DF-F607EACA0D75}" presName="accentRepeatNode" presStyleLbl="solidFgAcc1" presStyleIdx="4" presStyleCnt="5"/>
      <dgm:spPr/>
    </dgm:pt>
  </dgm:ptLst>
  <dgm:cxnLst>
    <dgm:cxn modelId="{7F970F62-30E3-4F5B-A242-825013BF84A8}" srcId="{7B62DEA7-9DCD-4B2E-9DC5-BE121C266AFD}" destId="{8E185869-F0D4-43E2-B08A-2F3E83EE98F3}" srcOrd="2" destOrd="0" parTransId="{7EE27099-92EA-4EDF-B176-0E355876D272}" sibTransId="{77D0876E-2BA2-4E28-ADB5-9885FCB7156A}"/>
    <dgm:cxn modelId="{36BD6CC5-ECEB-4A09-8385-D4FB0C334DD9}" srcId="{7B62DEA7-9DCD-4B2E-9DC5-BE121C266AFD}" destId="{25A7DA10-FD9A-425B-AC52-D55276A34C9E}" srcOrd="3" destOrd="0" parTransId="{96FA9FBD-752A-4127-BFCC-D9B408CB03B5}" sibTransId="{BCD96006-F814-4AAE-A4CA-9BA0622B41FA}"/>
    <dgm:cxn modelId="{7EEBEB1B-497E-4365-84F9-FBB75D7759E5}" srcId="{7B62DEA7-9DCD-4B2E-9DC5-BE121C266AFD}" destId="{4D7D34C7-9466-4514-BF51-7396C17436B5}" srcOrd="1" destOrd="0" parTransId="{37DD6CE0-C2AA-4EB6-9E7D-14AED2127C40}" sibTransId="{483498F9-A0C2-4668-85AB-D8E6E254F73B}"/>
    <dgm:cxn modelId="{77E3A2CA-FDAB-4198-BD1F-AF71A4266E01}" type="presOf" srcId="{BA791450-8D1E-4A6F-B71D-2984D9E245C4}" destId="{88C3B4D0-57A0-407B-87F2-AD9BD85D4DE7}" srcOrd="0" destOrd="0" presId="urn:microsoft.com/office/officeart/2008/layout/VerticalCurvedList"/>
    <dgm:cxn modelId="{42EA9345-B1E1-4D51-9CB3-310917F47824}" type="presOf" srcId="{4D7D34C7-9466-4514-BF51-7396C17436B5}" destId="{0298EAB3-1543-41FD-81C8-9923475DA588}" srcOrd="0" destOrd="0" presId="urn:microsoft.com/office/officeart/2008/layout/VerticalCurvedList"/>
    <dgm:cxn modelId="{7CF14734-92F4-4254-B7AE-56381B1967C0}" type="presOf" srcId="{7B62DEA7-9DCD-4B2E-9DC5-BE121C266AFD}" destId="{804947E5-9ACC-416F-B12C-5E8D1E342FFC}" srcOrd="0" destOrd="0" presId="urn:microsoft.com/office/officeart/2008/layout/VerticalCurvedList"/>
    <dgm:cxn modelId="{61598B42-5F61-49AA-9CC1-B6A61FFEB2A8}" type="presOf" srcId="{41CDB9B8-E81E-41E7-AE89-8F6EDFC88D92}" destId="{F887C803-1A6D-4297-B616-77D883BCD07E}" srcOrd="0" destOrd="0" presId="urn:microsoft.com/office/officeart/2008/layout/VerticalCurvedList"/>
    <dgm:cxn modelId="{580100F3-7381-4C19-BBEE-1F00D452A1EA}" type="presOf" srcId="{25A7DA10-FD9A-425B-AC52-D55276A34C9E}" destId="{FC58FA94-8EF5-439B-9D5B-900D49AC1867}" srcOrd="0" destOrd="0" presId="urn:microsoft.com/office/officeart/2008/layout/VerticalCurvedList"/>
    <dgm:cxn modelId="{A75A3E2C-64C0-4F7A-B038-06A585AFC877}" type="presOf" srcId="{62F394E6-7B6C-47BE-86DF-F607EACA0D75}" destId="{887233BD-E775-445C-B4EA-22C78CC5B0E8}" srcOrd="0" destOrd="0" presId="urn:microsoft.com/office/officeart/2008/layout/VerticalCurvedList"/>
    <dgm:cxn modelId="{F8349DDA-D52B-47D6-A8F1-E6E7D27A4068}" srcId="{7B62DEA7-9DCD-4B2E-9DC5-BE121C266AFD}" destId="{62F394E6-7B6C-47BE-86DF-F607EACA0D75}" srcOrd="4" destOrd="0" parTransId="{7AF49BBD-612E-4D5A-A593-A7DA241030AB}" sibTransId="{2F110CEA-F9D1-40D6-BD97-C1A694A75316}"/>
    <dgm:cxn modelId="{21EB7847-13AE-4881-9090-909F31360F4E}" srcId="{7B62DEA7-9DCD-4B2E-9DC5-BE121C266AFD}" destId="{41CDB9B8-E81E-41E7-AE89-8F6EDFC88D92}" srcOrd="0" destOrd="0" parTransId="{5D2FF527-BA77-40BE-9414-16FAE46386BB}" sibTransId="{BA791450-8D1E-4A6F-B71D-2984D9E245C4}"/>
    <dgm:cxn modelId="{BDDBE83C-25B6-440E-B56F-F03A1E5B9F41}" type="presOf" srcId="{8E185869-F0D4-43E2-B08A-2F3E83EE98F3}" destId="{CA1F7B3A-F0F3-4E48-8308-CFC14CC15341}" srcOrd="0" destOrd="0" presId="urn:microsoft.com/office/officeart/2008/layout/VerticalCurvedList"/>
    <dgm:cxn modelId="{817E59CB-596C-453B-AE46-2F6713C39F08}" type="presParOf" srcId="{804947E5-9ACC-416F-B12C-5E8D1E342FFC}" destId="{587B5E1D-0E75-4F44-854F-4E2FC93D13B0}" srcOrd="0" destOrd="0" presId="urn:microsoft.com/office/officeart/2008/layout/VerticalCurvedList"/>
    <dgm:cxn modelId="{BB334608-C6A6-4D7A-95EC-0E8D4E9E3C3C}" type="presParOf" srcId="{587B5E1D-0E75-4F44-854F-4E2FC93D13B0}" destId="{D7EB821A-9A40-4975-B97C-FB06FBDEF0F0}" srcOrd="0" destOrd="0" presId="urn:microsoft.com/office/officeart/2008/layout/VerticalCurvedList"/>
    <dgm:cxn modelId="{10C283FD-5D6C-4C5B-B309-333030CB4C48}" type="presParOf" srcId="{D7EB821A-9A40-4975-B97C-FB06FBDEF0F0}" destId="{06FA2FF6-4E84-405E-A36A-F25BE5045074}" srcOrd="0" destOrd="0" presId="urn:microsoft.com/office/officeart/2008/layout/VerticalCurvedList"/>
    <dgm:cxn modelId="{9DEC52B7-AB0E-4E73-8D44-CD572A592FB2}" type="presParOf" srcId="{D7EB821A-9A40-4975-B97C-FB06FBDEF0F0}" destId="{88C3B4D0-57A0-407B-87F2-AD9BD85D4DE7}" srcOrd="1" destOrd="0" presId="urn:microsoft.com/office/officeart/2008/layout/VerticalCurvedList"/>
    <dgm:cxn modelId="{9AD49427-F91C-4926-B61A-DA2DB74C4F81}" type="presParOf" srcId="{D7EB821A-9A40-4975-B97C-FB06FBDEF0F0}" destId="{0C2817A7-AEAB-4CA5-83F7-47B02788855A}" srcOrd="2" destOrd="0" presId="urn:microsoft.com/office/officeart/2008/layout/VerticalCurvedList"/>
    <dgm:cxn modelId="{04CF49C1-329E-48B4-8AA6-E340552B441D}" type="presParOf" srcId="{D7EB821A-9A40-4975-B97C-FB06FBDEF0F0}" destId="{2585EA8F-E3AC-4656-B2D3-4676B23D9E59}" srcOrd="3" destOrd="0" presId="urn:microsoft.com/office/officeart/2008/layout/VerticalCurvedList"/>
    <dgm:cxn modelId="{ECE40D30-DC42-4EE5-AE37-154CF5CC0AAD}" type="presParOf" srcId="{587B5E1D-0E75-4F44-854F-4E2FC93D13B0}" destId="{F887C803-1A6D-4297-B616-77D883BCD07E}" srcOrd="1" destOrd="0" presId="urn:microsoft.com/office/officeart/2008/layout/VerticalCurvedList"/>
    <dgm:cxn modelId="{5399B471-6C67-496A-8526-D34DD5FAFA85}" type="presParOf" srcId="{587B5E1D-0E75-4F44-854F-4E2FC93D13B0}" destId="{1E85D2C4-431B-4DD8-82F1-F3A35093AF7B}" srcOrd="2" destOrd="0" presId="urn:microsoft.com/office/officeart/2008/layout/VerticalCurvedList"/>
    <dgm:cxn modelId="{1A631FAA-2ADD-4745-B3EA-B4497A1946FE}" type="presParOf" srcId="{1E85D2C4-431B-4DD8-82F1-F3A35093AF7B}" destId="{055C0670-49B2-4EC8-A0F4-59006CD04165}" srcOrd="0" destOrd="0" presId="urn:microsoft.com/office/officeart/2008/layout/VerticalCurvedList"/>
    <dgm:cxn modelId="{5FEA70C2-2446-45D3-A9D6-F53745F7590A}" type="presParOf" srcId="{587B5E1D-0E75-4F44-854F-4E2FC93D13B0}" destId="{0298EAB3-1543-41FD-81C8-9923475DA588}" srcOrd="3" destOrd="0" presId="urn:microsoft.com/office/officeart/2008/layout/VerticalCurvedList"/>
    <dgm:cxn modelId="{5DF4DE1D-0B17-46FC-8EE9-6572944F8FFA}" type="presParOf" srcId="{587B5E1D-0E75-4F44-854F-4E2FC93D13B0}" destId="{735912B6-A1F0-4C3A-8FF9-5F4B015E646E}" srcOrd="4" destOrd="0" presId="urn:microsoft.com/office/officeart/2008/layout/VerticalCurvedList"/>
    <dgm:cxn modelId="{47913558-EBE3-46D4-B8BC-EFD93BF49756}" type="presParOf" srcId="{735912B6-A1F0-4C3A-8FF9-5F4B015E646E}" destId="{ED8AE726-C8D1-42AB-AA94-1DA2AADBD5EA}" srcOrd="0" destOrd="0" presId="urn:microsoft.com/office/officeart/2008/layout/VerticalCurvedList"/>
    <dgm:cxn modelId="{F1F0D9A4-B4C4-4141-9880-A1D032AE8845}" type="presParOf" srcId="{587B5E1D-0E75-4F44-854F-4E2FC93D13B0}" destId="{CA1F7B3A-F0F3-4E48-8308-CFC14CC15341}" srcOrd="5" destOrd="0" presId="urn:microsoft.com/office/officeart/2008/layout/VerticalCurvedList"/>
    <dgm:cxn modelId="{287A83ED-6771-4C24-9E9A-0EA9AB86D3F5}" type="presParOf" srcId="{587B5E1D-0E75-4F44-854F-4E2FC93D13B0}" destId="{4DDA6F27-1B94-4239-93F3-FCC48A0FA815}" srcOrd="6" destOrd="0" presId="urn:microsoft.com/office/officeart/2008/layout/VerticalCurvedList"/>
    <dgm:cxn modelId="{AA31DDBF-FE13-44CA-A62D-090B216715C3}" type="presParOf" srcId="{4DDA6F27-1B94-4239-93F3-FCC48A0FA815}" destId="{186C8635-645D-4DEC-8A56-213F2E8273F6}" srcOrd="0" destOrd="0" presId="urn:microsoft.com/office/officeart/2008/layout/VerticalCurvedList"/>
    <dgm:cxn modelId="{1E1147E9-CA36-4DFB-868F-96391981647C}" type="presParOf" srcId="{587B5E1D-0E75-4F44-854F-4E2FC93D13B0}" destId="{FC58FA94-8EF5-439B-9D5B-900D49AC1867}" srcOrd="7" destOrd="0" presId="urn:microsoft.com/office/officeart/2008/layout/VerticalCurvedList"/>
    <dgm:cxn modelId="{0524F066-2B55-484C-BFE4-44FE55C4BC0D}" type="presParOf" srcId="{587B5E1D-0E75-4F44-854F-4E2FC93D13B0}" destId="{4BEFD0A4-B26E-4088-8595-39BBA747D2C6}" srcOrd="8" destOrd="0" presId="urn:microsoft.com/office/officeart/2008/layout/VerticalCurvedList"/>
    <dgm:cxn modelId="{BE4C91C4-A5FF-4B36-911A-DDC76CEF4CAA}" type="presParOf" srcId="{4BEFD0A4-B26E-4088-8595-39BBA747D2C6}" destId="{BA3E353B-447B-4C26-A74C-FA5F4DE064B5}" srcOrd="0" destOrd="0" presId="urn:microsoft.com/office/officeart/2008/layout/VerticalCurvedList"/>
    <dgm:cxn modelId="{D1D64811-F9A1-46C9-A178-E130536EABAA}" type="presParOf" srcId="{587B5E1D-0E75-4F44-854F-4E2FC93D13B0}" destId="{887233BD-E775-445C-B4EA-22C78CC5B0E8}" srcOrd="9" destOrd="0" presId="urn:microsoft.com/office/officeart/2008/layout/VerticalCurvedList"/>
    <dgm:cxn modelId="{D02C9202-429B-47BC-9BAD-CB29B81E6A23}" type="presParOf" srcId="{587B5E1D-0E75-4F44-854F-4E2FC93D13B0}" destId="{4BB532E0-A82E-4B78-9D02-1606D6E61D40}" srcOrd="10" destOrd="0" presId="urn:microsoft.com/office/officeart/2008/layout/VerticalCurvedList"/>
    <dgm:cxn modelId="{9300D1D3-F140-44AA-96AC-80EF1BEC2E44}" type="presParOf" srcId="{4BB532E0-A82E-4B78-9D02-1606D6E61D40}" destId="{EAA0F5E7-E635-4882-A245-D1F02A6A3276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B62DEA7-9DCD-4B2E-9DC5-BE121C266AFD}" type="doc">
      <dgm:prSet loTypeId="urn:microsoft.com/office/officeart/2008/layout/VerticalCurvedList" loCatId="list" qsTypeId="urn:microsoft.com/office/officeart/2005/8/quickstyle/simple1" qsCatId="simple" csTypeId="urn:microsoft.com/office/officeart/2018/5/colors/Iconchunking_neutralicon_accent1_2" csCatId="accent1" phldr="1"/>
      <dgm:spPr/>
      <dgm:t>
        <a:bodyPr rtlCol="0"/>
        <a:lstStyle/>
        <a:p>
          <a:pPr rtl="0"/>
          <a:endParaRPr lang="en-US"/>
        </a:p>
      </dgm:t>
    </dgm:pt>
    <dgm:pt modelId="{41CDB9B8-E81E-41E7-AE89-8F6EDFC88D92}">
      <dgm:prSet/>
      <dgm:spPr/>
      <dgm:t>
        <a:bodyPr rtlCol="0" anchor="ctr"/>
        <a:lstStyle/>
        <a:p>
          <a:pPr rtl="0">
            <a:defRPr cap="all"/>
          </a:pPr>
          <a:r>
            <a:rPr lang="es-ES" noProof="0" dirty="0" smtClean="0">
              <a:solidFill>
                <a:srgbClr val="92D050"/>
              </a:solidFill>
            </a:rPr>
            <a:t>Biblia, oración</a:t>
          </a:r>
          <a:endParaRPr lang="es-ES" noProof="0" dirty="0">
            <a:solidFill>
              <a:srgbClr val="92D050"/>
            </a:solidFill>
          </a:endParaRPr>
        </a:p>
      </dgm:t>
    </dgm:pt>
    <dgm:pt modelId="{5D2FF527-BA77-40BE-9414-16FAE46386BB}" type="parTrans" cxnId="{21EB7847-13AE-4881-9090-909F31360F4E}">
      <dgm:prSet/>
      <dgm:spPr/>
      <dgm:t>
        <a:bodyPr rtlCol="0"/>
        <a:lstStyle/>
        <a:p>
          <a:pPr rtl="0"/>
          <a:endParaRPr lang="es-ES" sz="1400" noProof="0" dirty="0"/>
        </a:p>
      </dgm:t>
    </dgm:pt>
    <dgm:pt modelId="{BA791450-8D1E-4A6F-B71D-2984D9E245C4}" type="sibTrans" cxnId="{21EB7847-13AE-4881-9090-909F31360F4E}">
      <dgm:prSet/>
      <dgm:spPr/>
      <dgm:t>
        <a:bodyPr rtlCol="0"/>
        <a:lstStyle/>
        <a:p>
          <a:pPr rtl="0"/>
          <a:endParaRPr lang="es-ES" noProof="0" dirty="0"/>
        </a:p>
      </dgm:t>
    </dgm:pt>
    <dgm:pt modelId="{8E185869-F0D4-43E2-B08A-2F3E83EE98F3}">
      <dgm:prSet/>
      <dgm:spPr/>
      <dgm:t>
        <a:bodyPr rtlCol="0" anchor="ctr"/>
        <a:lstStyle/>
        <a:p>
          <a:pPr rtl="0">
            <a:defRPr cap="all"/>
          </a:pPr>
          <a:r>
            <a:rPr lang="es-ES" noProof="0" dirty="0" smtClean="0">
              <a:solidFill>
                <a:srgbClr val="92D050"/>
              </a:solidFill>
            </a:rPr>
            <a:t>Buena música</a:t>
          </a:r>
          <a:endParaRPr lang="es-ES" noProof="0" dirty="0">
            <a:solidFill>
              <a:srgbClr val="92D050"/>
            </a:solidFill>
          </a:endParaRPr>
        </a:p>
      </dgm:t>
    </dgm:pt>
    <dgm:pt modelId="{7EE27099-92EA-4EDF-B176-0E355876D272}" type="parTrans" cxnId="{7F970F62-30E3-4F5B-A242-825013BF84A8}">
      <dgm:prSet/>
      <dgm:spPr/>
      <dgm:t>
        <a:bodyPr rtlCol="0"/>
        <a:lstStyle/>
        <a:p>
          <a:pPr rtl="0"/>
          <a:endParaRPr lang="es-ES" sz="1400" noProof="0" dirty="0"/>
        </a:p>
      </dgm:t>
    </dgm:pt>
    <dgm:pt modelId="{77D0876E-2BA2-4E28-ADB5-9885FCB7156A}" type="sibTrans" cxnId="{7F970F62-30E3-4F5B-A242-825013BF84A8}">
      <dgm:prSet/>
      <dgm:spPr/>
      <dgm:t>
        <a:bodyPr rtlCol="0"/>
        <a:lstStyle/>
        <a:p>
          <a:pPr rtl="0"/>
          <a:endParaRPr lang="es-ES" noProof="0" dirty="0"/>
        </a:p>
      </dgm:t>
    </dgm:pt>
    <dgm:pt modelId="{25A7DA10-FD9A-425B-AC52-D55276A34C9E}">
      <dgm:prSet/>
      <dgm:spPr/>
      <dgm:t>
        <a:bodyPr rtlCol="0" anchor="ctr"/>
        <a:lstStyle/>
        <a:p>
          <a:pPr rtl="0">
            <a:defRPr cap="all"/>
          </a:pPr>
          <a:r>
            <a:rPr lang="es-ES" noProof="0" dirty="0" smtClean="0">
              <a:solidFill>
                <a:srgbClr val="92D050"/>
              </a:solidFill>
            </a:rPr>
            <a:t>Participación de los miembros</a:t>
          </a:r>
          <a:endParaRPr lang="es-ES" noProof="0" dirty="0">
            <a:solidFill>
              <a:srgbClr val="92D050"/>
            </a:solidFill>
          </a:endParaRPr>
        </a:p>
      </dgm:t>
    </dgm:pt>
    <dgm:pt modelId="{96FA9FBD-752A-4127-BFCC-D9B408CB03B5}" type="parTrans" cxnId="{36BD6CC5-ECEB-4A09-8385-D4FB0C334DD9}">
      <dgm:prSet/>
      <dgm:spPr/>
      <dgm:t>
        <a:bodyPr/>
        <a:lstStyle/>
        <a:p>
          <a:endParaRPr lang="es-ES"/>
        </a:p>
      </dgm:t>
    </dgm:pt>
    <dgm:pt modelId="{BCD96006-F814-4AAE-A4CA-9BA0622B41FA}" type="sibTrans" cxnId="{36BD6CC5-ECEB-4A09-8385-D4FB0C334DD9}">
      <dgm:prSet/>
      <dgm:spPr/>
      <dgm:t>
        <a:bodyPr/>
        <a:lstStyle/>
        <a:p>
          <a:endParaRPr lang="es-ES"/>
        </a:p>
      </dgm:t>
    </dgm:pt>
    <dgm:pt modelId="{62F394E6-7B6C-47BE-86DF-F607EACA0D75}">
      <dgm:prSet/>
      <dgm:spPr/>
      <dgm:t>
        <a:bodyPr rtlCol="0" anchor="ctr"/>
        <a:lstStyle/>
        <a:p>
          <a:pPr rtl="0">
            <a:defRPr cap="all"/>
          </a:pPr>
          <a:r>
            <a:rPr lang="es-ES" noProof="0" dirty="0" smtClean="0">
              <a:solidFill>
                <a:srgbClr val="92D050"/>
              </a:solidFill>
            </a:rPr>
            <a:t>Recursos literarios</a:t>
          </a:r>
          <a:endParaRPr lang="es-ES" noProof="0" dirty="0">
            <a:solidFill>
              <a:srgbClr val="92D050"/>
            </a:solidFill>
          </a:endParaRPr>
        </a:p>
      </dgm:t>
    </dgm:pt>
    <dgm:pt modelId="{7AF49BBD-612E-4D5A-A593-A7DA241030AB}" type="parTrans" cxnId="{F8349DDA-D52B-47D6-A8F1-E6E7D27A4068}">
      <dgm:prSet/>
      <dgm:spPr/>
      <dgm:t>
        <a:bodyPr/>
        <a:lstStyle/>
        <a:p>
          <a:endParaRPr lang="es-ES"/>
        </a:p>
      </dgm:t>
    </dgm:pt>
    <dgm:pt modelId="{2F110CEA-F9D1-40D6-BD97-C1A694A75316}" type="sibTrans" cxnId="{F8349DDA-D52B-47D6-A8F1-E6E7D27A4068}">
      <dgm:prSet/>
      <dgm:spPr/>
      <dgm:t>
        <a:bodyPr/>
        <a:lstStyle/>
        <a:p>
          <a:endParaRPr lang="es-ES"/>
        </a:p>
      </dgm:t>
    </dgm:pt>
    <dgm:pt modelId="{1A0533B4-F819-4CF7-BD50-E5F1C4AFDCAD}">
      <dgm:prSet/>
      <dgm:spPr/>
      <dgm:t>
        <a:bodyPr/>
        <a:lstStyle/>
        <a:p>
          <a:endParaRPr lang="es-ES"/>
        </a:p>
      </dgm:t>
    </dgm:pt>
    <dgm:pt modelId="{C732CF6F-E224-4F7B-80E4-E3504AC2EAF6}" type="parTrans" cxnId="{75207008-EE4E-4085-A76E-16DB4F3A316E}">
      <dgm:prSet/>
      <dgm:spPr/>
      <dgm:t>
        <a:bodyPr/>
        <a:lstStyle/>
        <a:p>
          <a:endParaRPr lang="es-ES"/>
        </a:p>
      </dgm:t>
    </dgm:pt>
    <dgm:pt modelId="{D618CC35-DD8D-4EA0-A01B-11DBB4ED1E9B}" type="sibTrans" cxnId="{75207008-EE4E-4085-A76E-16DB4F3A316E}">
      <dgm:prSet/>
      <dgm:spPr/>
      <dgm:t>
        <a:bodyPr/>
        <a:lstStyle/>
        <a:p>
          <a:endParaRPr lang="es-ES"/>
        </a:p>
      </dgm:t>
    </dgm:pt>
    <dgm:pt modelId="{A13C79FB-50FD-496D-9FDD-BDEC8B813901}">
      <dgm:prSet/>
      <dgm:spPr/>
      <dgm:t>
        <a:bodyPr/>
        <a:lstStyle/>
        <a:p>
          <a:endParaRPr lang="es-ES"/>
        </a:p>
      </dgm:t>
    </dgm:pt>
    <dgm:pt modelId="{49C09231-FB5D-437C-966A-6C8D1CCEE785}" type="parTrans" cxnId="{7344FED2-5F5A-4352-8590-2CD604DDE0BD}">
      <dgm:prSet/>
      <dgm:spPr/>
      <dgm:t>
        <a:bodyPr/>
        <a:lstStyle/>
        <a:p>
          <a:endParaRPr lang="es-ES"/>
        </a:p>
      </dgm:t>
    </dgm:pt>
    <dgm:pt modelId="{61FE3E59-A62D-4F33-A69F-681C4D890937}" type="sibTrans" cxnId="{7344FED2-5F5A-4352-8590-2CD604DDE0BD}">
      <dgm:prSet/>
      <dgm:spPr/>
      <dgm:t>
        <a:bodyPr/>
        <a:lstStyle/>
        <a:p>
          <a:endParaRPr lang="es-ES"/>
        </a:p>
      </dgm:t>
    </dgm:pt>
    <dgm:pt modelId="{9D9C4B28-9E85-40F9-A41D-05DD7F7F1B4B}">
      <dgm:prSet/>
      <dgm:spPr/>
      <dgm:t>
        <a:bodyPr rtlCol="0" anchor="ctr"/>
        <a:lstStyle/>
        <a:p>
          <a:pPr rtl="0">
            <a:defRPr cap="all"/>
          </a:pPr>
          <a:r>
            <a:rPr lang="es-ES" noProof="0" dirty="0" smtClean="0">
              <a:solidFill>
                <a:srgbClr val="92D050"/>
              </a:solidFill>
            </a:rPr>
            <a:t>testificación</a:t>
          </a:r>
          <a:endParaRPr lang="es-ES" noProof="0" dirty="0">
            <a:solidFill>
              <a:srgbClr val="92D050"/>
            </a:solidFill>
          </a:endParaRPr>
        </a:p>
      </dgm:t>
    </dgm:pt>
    <dgm:pt modelId="{F160C535-9094-4EAE-868F-3B1EA79847AF}" type="parTrans" cxnId="{430D0303-93F5-4FC3-9DB0-034A826FF1C9}">
      <dgm:prSet/>
      <dgm:spPr/>
      <dgm:t>
        <a:bodyPr/>
        <a:lstStyle/>
        <a:p>
          <a:endParaRPr lang="es-ES"/>
        </a:p>
      </dgm:t>
    </dgm:pt>
    <dgm:pt modelId="{10BE5E6B-856D-4131-BDBF-372B2459F67A}" type="sibTrans" cxnId="{430D0303-93F5-4FC3-9DB0-034A826FF1C9}">
      <dgm:prSet/>
      <dgm:spPr/>
      <dgm:t>
        <a:bodyPr/>
        <a:lstStyle/>
        <a:p>
          <a:endParaRPr lang="es-ES"/>
        </a:p>
      </dgm:t>
    </dgm:pt>
    <dgm:pt modelId="{F46819C4-EFC7-4D05-8AB5-3AEA8BB3B2D1}">
      <dgm:prSet/>
      <dgm:spPr/>
      <dgm:t>
        <a:bodyPr rtlCol="0" anchor="ctr"/>
        <a:lstStyle/>
        <a:p>
          <a:pPr rtl="0">
            <a:defRPr cap="all"/>
          </a:pPr>
          <a:r>
            <a:rPr lang="es-ES" noProof="0" dirty="0" smtClean="0">
              <a:solidFill>
                <a:srgbClr val="92D050"/>
              </a:solidFill>
            </a:rPr>
            <a:t>Creatividad y puntualidad</a:t>
          </a:r>
          <a:endParaRPr lang="es-ES" noProof="0" dirty="0">
            <a:solidFill>
              <a:srgbClr val="92D050"/>
            </a:solidFill>
          </a:endParaRPr>
        </a:p>
      </dgm:t>
    </dgm:pt>
    <dgm:pt modelId="{BF392D50-6CDA-44D4-8181-788FBABA7E7A}" type="parTrans" cxnId="{2D172E83-5644-4CAE-A66E-26B17DFC3B58}">
      <dgm:prSet/>
      <dgm:spPr/>
      <dgm:t>
        <a:bodyPr/>
        <a:lstStyle/>
        <a:p>
          <a:endParaRPr lang="es-ES"/>
        </a:p>
      </dgm:t>
    </dgm:pt>
    <dgm:pt modelId="{686BEA26-672E-4D07-8CC8-8248E0E3DC15}" type="sibTrans" cxnId="{2D172E83-5644-4CAE-A66E-26B17DFC3B58}">
      <dgm:prSet/>
      <dgm:spPr/>
      <dgm:t>
        <a:bodyPr/>
        <a:lstStyle/>
        <a:p>
          <a:endParaRPr lang="es-ES"/>
        </a:p>
      </dgm:t>
    </dgm:pt>
    <dgm:pt modelId="{84EF6C5A-62DF-4F38-8947-3CEAEEFBD52A}">
      <dgm:prSet/>
      <dgm:spPr/>
      <dgm:t>
        <a:bodyPr rtlCol="0" anchor="ctr"/>
        <a:lstStyle/>
        <a:p>
          <a:pPr rtl="0">
            <a:defRPr cap="all"/>
          </a:pPr>
          <a:r>
            <a:rPr lang="es-ES" noProof="0" dirty="0" smtClean="0">
              <a:solidFill>
                <a:srgbClr val="92D050"/>
              </a:solidFill>
            </a:rPr>
            <a:t>motivación</a:t>
          </a:r>
          <a:endParaRPr lang="es-ES" noProof="0" dirty="0">
            <a:solidFill>
              <a:srgbClr val="92D050"/>
            </a:solidFill>
          </a:endParaRPr>
        </a:p>
      </dgm:t>
    </dgm:pt>
    <dgm:pt modelId="{56F5DFB5-D741-42F0-9D87-65981654742D}" type="parTrans" cxnId="{105A9F58-B5D4-4CF7-B168-7D9208B7A4CD}">
      <dgm:prSet/>
      <dgm:spPr/>
      <dgm:t>
        <a:bodyPr/>
        <a:lstStyle/>
        <a:p>
          <a:endParaRPr lang="es-ES"/>
        </a:p>
      </dgm:t>
    </dgm:pt>
    <dgm:pt modelId="{61206828-9449-4BBA-B9C9-F4A3E04E5DE1}" type="sibTrans" cxnId="{105A9F58-B5D4-4CF7-B168-7D9208B7A4CD}">
      <dgm:prSet/>
      <dgm:spPr/>
      <dgm:t>
        <a:bodyPr/>
        <a:lstStyle/>
        <a:p>
          <a:endParaRPr lang="es-ES"/>
        </a:p>
      </dgm:t>
    </dgm:pt>
    <dgm:pt modelId="{804947E5-9ACC-416F-B12C-5E8D1E342FFC}" type="pres">
      <dgm:prSet presAssocID="{7B62DEA7-9DCD-4B2E-9DC5-BE121C266AFD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ES"/>
        </a:p>
      </dgm:t>
    </dgm:pt>
    <dgm:pt modelId="{587B5E1D-0E75-4F44-854F-4E2FC93D13B0}" type="pres">
      <dgm:prSet presAssocID="{7B62DEA7-9DCD-4B2E-9DC5-BE121C266AFD}" presName="Name1" presStyleCnt="0"/>
      <dgm:spPr/>
    </dgm:pt>
    <dgm:pt modelId="{D7EB821A-9A40-4975-B97C-FB06FBDEF0F0}" type="pres">
      <dgm:prSet presAssocID="{7B62DEA7-9DCD-4B2E-9DC5-BE121C266AFD}" presName="cycle" presStyleCnt="0"/>
      <dgm:spPr/>
    </dgm:pt>
    <dgm:pt modelId="{06FA2FF6-4E84-405E-A36A-F25BE5045074}" type="pres">
      <dgm:prSet presAssocID="{7B62DEA7-9DCD-4B2E-9DC5-BE121C266AFD}" presName="srcNode" presStyleLbl="node1" presStyleIdx="0" presStyleCnt="7"/>
      <dgm:spPr/>
    </dgm:pt>
    <dgm:pt modelId="{88C3B4D0-57A0-407B-87F2-AD9BD85D4DE7}" type="pres">
      <dgm:prSet presAssocID="{7B62DEA7-9DCD-4B2E-9DC5-BE121C266AFD}" presName="conn" presStyleLbl="parChTrans1D2" presStyleIdx="0" presStyleCnt="1"/>
      <dgm:spPr/>
      <dgm:t>
        <a:bodyPr/>
        <a:lstStyle/>
        <a:p>
          <a:endParaRPr lang="es-ES"/>
        </a:p>
      </dgm:t>
    </dgm:pt>
    <dgm:pt modelId="{0C2817A7-AEAB-4CA5-83F7-47B02788855A}" type="pres">
      <dgm:prSet presAssocID="{7B62DEA7-9DCD-4B2E-9DC5-BE121C266AFD}" presName="extraNode" presStyleLbl="node1" presStyleIdx="0" presStyleCnt="7"/>
      <dgm:spPr/>
    </dgm:pt>
    <dgm:pt modelId="{2585EA8F-E3AC-4656-B2D3-4676B23D9E59}" type="pres">
      <dgm:prSet presAssocID="{7B62DEA7-9DCD-4B2E-9DC5-BE121C266AFD}" presName="dstNode" presStyleLbl="node1" presStyleIdx="0" presStyleCnt="7"/>
      <dgm:spPr/>
    </dgm:pt>
    <dgm:pt modelId="{F887C803-1A6D-4297-B616-77D883BCD07E}" type="pres">
      <dgm:prSet presAssocID="{41CDB9B8-E81E-41E7-AE89-8F6EDFC88D92}" presName="text_1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E85D2C4-431B-4DD8-82F1-F3A35093AF7B}" type="pres">
      <dgm:prSet presAssocID="{41CDB9B8-E81E-41E7-AE89-8F6EDFC88D92}" presName="accent_1" presStyleCnt="0"/>
      <dgm:spPr/>
    </dgm:pt>
    <dgm:pt modelId="{055C0670-49B2-4EC8-A0F4-59006CD04165}" type="pres">
      <dgm:prSet presAssocID="{41CDB9B8-E81E-41E7-AE89-8F6EDFC88D92}" presName="accentRepeatNode" presStyleLbl="solidFgAcc1" presStyleIdx="0" presStyleCnt="7"/>
      <dgm:spPr/>
    </dgm:pt>
    <dgm:pt modelId="{C4DBD2EB-B68D-479D-BBDF-76DBA76122A0}" type="pres">
      <dgm:prSet presAssocID="{8E185869-F0D4-43E2-B08A-2F3E83EE98F3}" presName="text_2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ED12A2B-9D61-47D6-A189-EDE6C190F892}" type="pres">
      <dgm:prSet presAssocID="{8E185869-F0D4-43E2-B08A-2F3E83EE98F3}" presName="accent_2" presStyleCnt="0"/>
      <dgm:spPr/>
    </dgm:pt>
    <dgm:pt modelId="{186C8635-645D-4DEC-8A56-213F2E8273F6}" type="pres">
      <dgm:prSet presAssocID="{8E185869-F0D4-43E2-B08A-2F3E83EE98F3}" presName="accentRepeatNode" presStyleLbl="solidFgAcc1" presStyleIdx="1" presStyleCnt="7"/>
      <dgm:spPr/>
    </dgm:pt>
    <dgm:pt modelId="{5BDAEA54-EE1F-4E65-A9EB-9E92ED353274}" type="pres">
      <dgm:prSet presAssocID="{25A7DA10-FD9A-425B-AC52-D55276A34C9E}" presName="text_3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08F367E-35EC-43D6-AB32-55918241442A}" type="pres">
      <dgm:prSet presAssocID="{25A7DA10-FD9A-425B-AC52-D55276A34C9E}" presName="accent_3" presStyleCnt="0"/>
      <dgm:spPr/>
    </dgm:pt>
    <dgm:pt modelId="{BA3E353B-447B-4C26-A74C-FA5F4DE064B5}" type="pres">
      <dgm:prSet presAssocID="{25A7DA10-FD9A-425B-AC52-D55276A34C9E}" presName="accentRepeatNode" presStyleLbl="solidFgAcc1" presStyleIdx="2" presStyleCnt="7"/>
      <dgm:spPr/>
    </dgm:pt>
    <dgm:pt modelId="{A6DA6CCD-993C-4BC0-B44F-DB30DCDC4350}" type="pres">
      <dgm:prSet presAssocID="{9D9C4B28-9E85-40F9-A41D-05DD7F7F1B4B}" presName="text_4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44DB946-53F0-489B-A62C-1BABF2D9860A}" type="pres">
      <dgm:prSet presAssocID="{9D9C4B28-9E85-40F9-A41D-05DD7F7F1B4B}" presName="accent_4" presStyleCnt="0"/>
      <dgm:spPr/>
    </dgm:pt>
    <dgm:pt modelId="{91A095B1-1BBD-4D53-8304-0E3F46F46EDB}" type="pres">
      <dgm:prSet presAssocID="{9D9C4B28-9E85-40F9-A41D-05DD7F7F1B4B}" presName="accentRepeatNode" presStyleLbl="solidFgAcc1" presStyleIdx="3" presStyleCnt="7"/>
      <dgm:spPr/>
    </dgm:pt>
    <dgm:pt modelId="{887233BD-E775-445C-B4EA-22C78CC5B0E8}" type="pres">
      <dgm:prSet presAssocID="{62F394E6-7B6C-47BE-86DF-F607EACA0D75}" presName="text_5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BB532E0-A82E-4B78-9D02-1606D6E61D40}" type="pres">
      <dgm:prSet presAssocID="{62F394E6-7B6C-47BE-86DF-F607EACA0D75}" presName="accent_5" presStyleCnt="0"/>
      <dgm:spPr/>
    </dgm:pt>
    <dgm:pt modelId="{EAA0F5E7-E635-4882-A245-D1F02A6A3276}" type="pres">
      <dgm:prSet presAssocID="{62F394E6-7B6C-47BE-86DF-F607EACA0D75}" presName="accentRepeatNode" presStyleLbl="solidFgAcc1" presStyleIdx="4" presStyleCnt="7"/>
      <dgm:spPr/>
    </dgm:pt>
    <dgm:pt modelId="{9F420841-2219-4916-86D0-81C735E8E457}" type="pres">
      <dgm:prSet presAssocID="{84EF6C5A-62DF-4F38-8947-3CEAEEFBD52A}" presName="text_6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6C247CC-102E-4846-83E7-CC6D8A75C62F}" type="pres">
      <dgm:prSet presAssocID="{84EF6C5A-62DF-4F38-8947-3CEAEEFBD52A}" presName="accent_6" presStyleCnt="0"/>
      <dgm:spPr/>
    </dgm:pt>
    <dgm:pt modelId="{73712A39-0C30-4288-840F-32C2DFA2C1B4}" type="pres">
      <dgm:prSet presAssocID="{84EF6C5A-62DF-4F38-8947-3CEAEEFBD52A}" presName="accentRepeatNode" presStyleLbl="solidFgAcc1" presStyleIdx="5" presStyleCnt="7"/>
      <dgm:spPr/>
    </dgm:pt>
    <dgm:pt modelId="{1DF82C05-2899-4660-9C04-FDE0A6A6AA25}" type="pres">
      <dgm:prSet presAssocID="{F46819C4-EFC7-4D05-8AB5-3AEA8BB3B2D1}" presName="text_7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5C689E5-E906-44A8-8E4E-83C1D5A49CA4}" type="pres">
      <dgm:prSet presAssocID="{F46819C4-EFC7-4D05-8AB5-3AEA8BB3B2D1}" presName="accent_7" presStyleCnt="0"/>
      <dgm:spPr/>
    </dgm:pt>
    <dgm:pt modelId="{F7912D20-A04C-4A3C-ACD1-416C809B6DB8}" type="pres">
      <dgm:prSet presAssocID="{F46819C4-EFC7-4D05-8AB5-3AEA8BB3B2D1}" presName="accentRepeatNode" presStyleLbl="solidFgAcc1" presStyleIdx="6" presStyleCnt="7"/>
      <dgm:spPr/>
    </dgm:pt>
  </dgm:ptLst>
  <dgm:cxnLst>
    <dgm:cxn modelId="{61598B42-5F61-49AA-9CC1-B6A61FFEB2A8}" type="presOf" srcId="{41CDB9B8-E81E-41E7-AE89-8F6EDFC88D92}" destId="{F887C803-1A6D-4297-B616-77D883BCD07E}" srcOrd="0" destOrd="0" presId="urn:microsoft.com/office/officeart/2008/layout/VerticalCurvedList"/>
    <dgm:cxn modelId="{430D0303-93F5-4FC3-9DB0-034A826FF1C9}" srcId="{7B62DEA7-9DCD-4B2E-9DC5-BE121C266AFD}" destId="{9D9C4B28-9E85-40F9-A41D-05DD7F7F1B4B}" srcOrd="3" destOrd="0" parTransId="{F160C535-9094-4EAE-868F-3B1EA79847AF}" sibTransId="{10BE5E6B-856D-4131-BDBF-372B2459F67A}"/>
    <dgm:cxn modelId="{43478B15-EB7F-4DB0-B2FB-EE19FB887E9B}" type="presOf" srcId="{8E185869-F0D4-43E2-B08A-2F3E83EE98F3}" destId="{C4DBD2EB-B68D-479D-BBDF-76DBA76122A0}" srcOrd="0" destOrd="0" presId="urn:microsoft.com/office/officeart/2008/layout/VerticalCurvedList"/>
    <dgm:cxn modelId="{3BF0CDC1-1778-4756-9850-D157D52483E5}" type="presOf" srcId="{9D9C4B28-9E85-40F9-A41D-05DD7F7F1B4B}" destId="{A6DA6CCD-993C-4BC0-B44F-DB30DCDC4350}" srcOrd="0" destOrd="0" presId="urn:microsoft.com/office/officeart/2008/layout/VerticalCurvedList"/>
    <dgm:cxn modelId="{7CF14734-92F4-4254-B7AE-56381B1967C0}" type="presOf" srcId="{7B62DEA7-9DCD-4B2E-9DC5-BE121C266AFD}" destId="{804947E5-9ACC-416F-B12C-5E8D1E342FFC}" srcOrd="0" destOrd="0" presId="urn:microsoft.com/office/officeart/2008/layout/VerticalCurvedList"/>
    <dgm:cxn modelId="{36BD6CC5-ECEB-4A09-8385-D4FB0C334DD9}" srcId="{7B62DEA7-9DCD-4B2E-9DC5-BE121C266AFD}" destId="{25A7DA10-FD9A-425B-AC52-D55276A34C9E}" srcOrd="2" destOrd="0" parTransId="{96FA9FBD-752A-4127-BFCC-D9B408CB03B5}" sibTransId="{BCD96006-F814-4AAE-A4CA-9BA0622B41FA}"/>
    <dgm:cxn modelId="{83807740-0B7C-4EE0-A685-252929822313}" type="presOf" srcId="{F46819C4-EFC7-4D05-8AB5-3AEA8BB3B2D1}" destId="{1DF82C05-2899-4660-9C04-FDE0A6A6AA25}" srcOrd="0" destOrd="0" presId="urn:microsoft.com/office/officeart/2008/layout/VerticalCurvedList"/>
    <dgm:cxn modelId="{105A9F58-B5D4-4CF7-B168-7D9208B7A4CD}" srcId="{7B62DEA7-9DCD-4B2E-9DC5-BE121C266AFD}" destId="{84EF6C5A-62DF-4F38-8947-3CEAEEFBD52A}" srcOrd="5" destOrd="0" parTransId="{56F5DFB5-D741-42F0-9D87-65981654742D}" sibTransId="{61206828-9449-4BBA-B9C9-F4A3E04E5DE1}"/>
    <dgm:cxn modelId="{2D172E83-5644-4CAE-A66E-26B17DFC3B58}" srcId="{7B62DEA7-9DCD-4B2E-9DC5-BE121C266AFD}" destId="{F46819C4-EFC7-4D05-8AB5-3AEA8BB3B2D1}" srcOrd="6" destOrd="0" parTransId="{BF392D50-6CDA-44D4-8181-788FBABA7E7A}" sibTransId="{686BEA26-672E-4D07-8CC8-8248E0E3DC15}"/>
    <dgm:cxn modelId="{89983BAC-64BB-491D-9572-EE999DBC7B5A}" type="presOf" srcId="{62F394E6-7B6C-47BE-86DF-F607EACA0D75}" destId="{887233BD-E775-445C-B4EA-22C78CC5B0E8}" srcOrd="0" destOrd="0" presId="urn:microsoft.com/office/officeart/2008/layout/VerticalCurvedList"/>
    <dgm:cxn modelId="{53B3CACB-7066-4F13-B183-835BAE8327C1}" type="presOf" srcId="{25A7DA10-FD9A-425B-AC52-D55276A34C9E}" destId="{5BDAEA54-EE1F-4E65-A9EB-9E92ED353274}" srcOrd="0" destOrd="0" presId="urn:microsoft.com/office/officeart/2008/layout/VerticalCurvedList"/>
    <dgm:cxn modelId="{21EB7847-13AE-4881-9090-909F31360F4E}" srcId="{7B62DEA7-9DCD-4B2E-9DC5-BE121C266AFD}" destId="{41CDB9B8-E81E-41E7-AE89-8F6EDFC88D92}" srcOrd="0" destOrd="0" parTransId="{5D2FF527-BA77-40BE-9414-16FAE46386BB}" sibTransId="{BA791450-8D1E-4A6F-B71D-2984D9E245C4}"/>
    <dgm:cxn modelId="{7F970F62-30E3-4F5B-A242-825013BF84A8}" srcId="{7B62DEA7-9DCD-4B2E-9DC5-BE121C266AFD}" destId="{8E185869-F0D4-43E2-B08A-2F3E83EE98F3}" srcOrd="1" destOrd="0" parTransId="{7EE27099-92EA-4EDF-B176-0E355876D272}" sibTransId="{77D0876E-2BA2-4E28-ADB5-9885FCB7156A}"/>
    <dgm:cxn modelId="{4D078276-079B-41DD-AB51-7B12A3E6492E}" type="presOf" srcId="{84EF6C5A-62DF-4F38-8947-3CEAEEFBD52A}" destId="{9F420841-2219-4916-86D0-81C735E8E457}" srcOrd="0" destOrd="0" presId="urn:microsoft.com/office/officeart/2008/layout/VerticalCurvedList"/>
    <dgm:cxn modelId="{7344FED2-5F5A-4352-8590-2CD604DDE0BD}" srcId="{7B62DEA7-9DCD-4B2E-9DC5-BE121C266AFD}" destId="{A13C79FB-50FD-496D-9FDD-BDEC8B813901}" srcOrd="8" destOrd="0" parTransId="{49C09231-FB5D-437C-966A-6C8D1CCEE785}" sibTransId="{61FE3E59-A62D-4F33-A69F-681C4D890937}"/>
    <dgm:cxn modelId="{77E3A2CA-FDAB-4198-BD1F-AF71A4266E01}" type="presOf" srcId="{BA791450-8D1E-4A6F-B71D-2984D9E245C4}" destId="{88C3B4D0-57A0-407B-87F2-AD9BD85D4DE7}" srcOrd="0" destOrd="0" presId="urn:microsoft.com/office/officeart/2008/layout/VerticalCurvedList"/>
    <dgm:cxn modelId="{75207008-EE4E-4085-A76E-16DB4F3A316E}" srcId="{7B62DEA7-9DCD-4B2E-9DC5-BE121C266AFD}" destId="{1A0533B4-F819-4CF7-BD50-E5F1C4AFDCAD}" srcOrd="7" destOrd="0" parTransId="{C732CF6F-E224-4F7B-80E4-E3504AC2EAF6}" sibTransId="{D618CC35-DD8D-4EA0-A01B-11DBB4ED1E9B}"/>
    <dgm:cxn modelId="{F8349DDA-D52B-47D6-A8F1-E6E7D27A4068}" srcId="{7B62DEA7-9DCD-4B2E-9DC5-BE121C266AFD}" destId="{62F394E6-7B6C-47BE-86DF-F607EACA0D75}" srcOrd="4" destOrd="0" parTransId="{7AF49BBD-612E-4D5A-A593-A7DA241030AB}" sibTransId="{2F110CEA-F9D1-40D6-BD97-C1A694A75316}"/>
    <dgm:cxn modelId="{817E59CB-596C-453B-AE46-2F6713C39F08}" type="presParOf" srcId="{804947E5-9ACC-416F-B12C-5E8D1E342FFC}" destId="{587B5E1D-0E75-4F44-854F-4E2FC93D13B0}" srcOrd="0" destOrd="0" presId="urn:microsoft.com/office/officeart/2008/layout/VerticalCurvedList"/>
    <dgm:cxn modelId="{BB334608-C6A6-4D7A-95EC-0E8D4E9E3C3C}" type="presParOf" srcId="{587B5E1D-0E75-4F44-854F-4E2FC93D13B0}" destId="{D7EB821A-9A40-4975-B97C-FB06FBDEF0F0}" srcOrd="0" destOrd="0" presId="urn:microsoft.com/office/officeart/2008/layout/VerticalCurvedList"/>
    <dgm:cxn modelId="{10C283FD-5D6C-4C5B-B309-333030CB4C48}" type="presParOf" srcId="{D7EB821A-9A40-4975-B97C-FB06FBDEF0F0}" destId="{06FA2FF6-4E84-405E-A36A-F25BE5045074}" srcOrd="0" destOrd="0" presId="urn:microsoft.com/office/officeart/2008/layout/VerticalCurvedList"/>
    <dgm:cxn modelId="{9DEC52B7-AB0E-4E73-8D44-CD572A592FB2}" type="presParOf" srcId="{D7EB821A-9A40-4975-B97C-FB06FBDEF0F0}" destId="{88C3B4D0-57A0-407B-87F2-AD9BD85D4DE7}" srcOrd="1" destOrd="0" presId="urn:microsoft.com/office/officeart/2008/layout/VerticalCurvedList"/>
    <dgm:cxn modelId="{9AD49427-F91C-4926-B61A-DA2DB74C4F81}" type="presParOf" srcId="{D7EB821A-9A40-4975-B97C-FB06FBDEF0F0}" destId="{0C2817A7-AEAB-4CA5-83F7-47B02788855A}" srcOrd="2" destOrd="0" presId="urn:microsoft.com/office/officeart/2008/layout/VerticalCurvedList"/>
    <dgm:cxn modelId="{04CF49C1-329E-48B4-8AA6-E340552B441D}" type="presParOf" srcId="{D7EB821A-9A40-4975-B97C-FB06FBDEF0F0}" destId="{2585EA8F-E3AC-4656-B2D3-4676B23D9E59}" srcOrd="3" destOrd="0" presId="urn:microsoft.com/office/officeart/2008/layout/VerticalCurvedList"/>
    <dgm:cxn modelId="{ECE40D30-DC42-4EE5-AE37-154CF5CC0AAD}" type="presParOf" srcId="{587B5E1D-0E75-4F44-854F-4E2FC93D13B0}" destId="{F887C803-1A6D-4297-B616-77D883BCD07E}" srcOrd="1" destOrd="0" presId="urn:microsoft.com/office/officeart/2008/layout/VerticalCurvedList"/>
    <dgm:cxn modelId="{5399B471-6C67-496A-8526-D34DD5FAFA85}" type="presParOf" srcId="{587B5E1D-0E75-4F44-854F-4E2FC93D13B0}" destId="{1E85D2C4-431B-4DD8-82F1-F3A35093AF7B}" srcOrd="2" destOrd="0" presId="urn:microsoft.com/office/officeart/2008/layout/VerticalCurvedList"/>
    <dgm:cxn modelId="{1A631FAA-2ADD-4745-B3EA-B4497A1946FE}" type="presParOf" srcId="{1E85D2C4-431B-4DD8-82F1-F3A35093AF7B}" destId="{055C0670-49B2-4EC8-A0F4-59006CD04165}" srcOrd="0" destOrd="0" presId="urn:microsoft.com/office/officeart/2008/layout/VerticalCurvedList"/>
    <dgm:cxn modelId="{58CFB060-3D67-4F92-B082-52FFB306F117}" type="presParOf" srcId="{587B5E1D-0E75-4F44-854F-4E2FC93D13B0}" destId="{C4DBD2EB-B68D-479D-BBDF-76DBA76122A0}" srcOrd="3" destOrd="0" presId="urn:microsoft.com/office/officeart/2008/layout/VerticalCurvedList"/>
    <dgm:cxn modelId="{48790510-EA7C-4B20-95B2-76DED975C585}" type="presParOf" srcId="{587B5E1D-0E75-4F44-854F-4E2FC93D13B0}" destId="{BED12A2B-9D61-47D6-A189-EDE6C190F892}" srcOrd="4" destOrd="0" presId="urn:microsoft.com/office/officeart/2008/layout/VerticalCurvedList"/>
    <dgm:cxn modelId="{7EE643A5-7D96-42AF-8A35-917356BFAF5D}" type="presParOf" srcId="{BED12A2B-9D61-47D6-A189-EDE6C190F892}" destId="{186C8635-645D-4DEC-8A56-213F2E8273F6}" srcOrd="0" destOrd="0" presId="urn:microsoft.com/office/officeart/2008/layout/VerticalCurvedList"/>
    <dgm:cxn modelId="{14A18894-38EC-4A10-A95C-0DD3E32C0508}" type="presParOf" srcId="{587B5E1D-0E75-4F44-854F-4E2FC93D13B0}" destId="{5BDAEA54-EE1F-4E65-A9EB-9E92ED353274}" srcOrd="5" destOrd="0" presId="urn:microsoft.com/office/officeart/2008/layout/VerticalCurvedList"/>
    <dgm:cxn modelId="{75D72C24-4D18-43E9-9797-6CD4F9E496EB}" type="presParOf" srcId="{587B5E1D-0E75-4F44-854F-4E2FC93D13B0}" destId="{108F367E-35EC-43D6-AB32-55918241442A}" srcOrd="6" destOrd="0" presId="urn:microsoft.com/office/officeart/2008/layout/VerticalCurvedList"/>
    <dgm:cxn modelId="{EC9CAE76-BE29-46D1-81B1-73F99E9A0C2D}" type="presParOf" srcId="{108F367E-35EC-43D6-AB32-55918241442A}" destId="{BA3E353B-447B-4C26-A74C-FA5F4DE064B5}" srcOrd="0" destOrd="0" presId="urn:microsoft.com/office/officeart/2008/layout/VerticalCurvedList"/>
    <dgm:cxn modelId="{48A81032-FF94-4C23-BE87-27A2408AAE5F}" type="presParOf" srcId="{587B5E1D-0E75-4F44-854F-4E2FC93D13B0}" destId="{A6DA6CCD-993C-4BC0-B44F-DB30DCDC4350}" srcOrd="7" destOrd="0" presId="urn:microsoft.com/office/officeart/2008/layout/VerticalCurvedList"/>
    <dgm:cxn modelId="{052366BF-E946-45AF-860B-34CEB907E7DE}" type="presParOf" srcId="{587B5E1D-0E75-4F44-854F-4E2FC93D13B0}" destId="{E44DB946-53F0-489B-A62C-1BABF2D9860A}" srcOrd="8" destOrd="0" presId="urn:microsoft.com/office/officeart/2008/layout/VerticalCurvedList"/>
    <dgm:cxn modelId="{7A02FB83-2D97-4C21-A140-DAF721CCE669}" type="presParOf" srcId="{E44DB946-53F0-489B-A62C-1BABF2D9860A}" destId="{91A095B1-1BBD-4D53-8304-0E3F46F46EDB}" srcOrd="0" destOrd="0" presId="urn:microsoft.com/office/officeart/2008/layout/VerticalCurvedList"/>
    <dgm:cxn modelId="{EF8FDC6F-25A6-4075-8D78-C62AE554AFBC}" type="presParOf" srcId="{587B5E1D-0E75-4F44-854F-4E2FC93D13B0}" destId="{887233BD-E775-445C-B4EA-22C78CC5B0E8}" srcOrd="9" destOrd="0" presId="urn:microsoft.com/office/officeart/2008/layout/VerticalCurvedList"/>
    <dgm:cxn modelId="{6D20CC25-C1FC-4EDF-9B85-19D6121942CE}" type="presParOf" srcId="{587B5E1D-0E75-4F44-854F-4E2FC93D13B0}" destId="{4BB532E0-A82E-4B78-9D02-1606D6E61D40}" srcOrd="10" destOrd="0" presId="urn:microsoft.com/office/officeart/2008/layout/VerticalCurvedList"/>
    <dgm:cxn modelId="{FFEC65BA-6584-4D75-9B5F-A4EE3B072982}" type="presParOf" srcId="{4BB532E0-A82E-4B78-9D02-1606D6E61D40}" destId="{EAA0F5E7-E635-4882-A245-D1F02A6A3276}" srcOrd="0" destOrd="0" presId="urn:microsoft.com/office/officeart/2008/layout/VerticalCurvedList"/>
    <dgm:cxn modelId="{EDBB4736-40F1-446D-99DC-59D23ECF780E}" type="presParOf" srcId="{587B5E1D-0E75-4F44-854F-4E2FC93D13B0}" destId="{9F420841-2219-4916-86D0-81C735E8E457}" srcOrd="11" destOrd="0" presId="urn:microsoft.com/office/officeart/2008/layout/VerticalCurvedList"/>
    <dgm:cxn modelId="{39C2C238-9576-46C9-B576-A660970091A3}" type="presParOf" srcId="{587B5E1D-0E75-4F44-854F-4E2FC93D13B0}" destId="{16C247CC-102E-4846-83E7-CC6D8A75C62F}" srcOrd="12" destOrd="0" presId="urn:microsoft.com/office/officeart/2008/layout/VerticalCurvedList"/>
    <dgm:cxn modelId="{041B9D6D-60DD-44BE-9C4F-1FB765BBD100}" type="presParOf" srcId="{16C247CC-102E-4846-83E7-CC6D8A75C62F}" destId="{73712A39-0C30-4288-840F-32C2DFA2C1B4}" srcOrd="0" destOrd="0" presId="urn:microsoft.com/office/officeart/2008/layout/VerticalCurvedList"/>
    <dgm:cxn modelId="{D36BDDA4-6B7D-4496-A97E-B93E2A805817}" type="presParOf" srcId="{587B5E1D-0E75-4F44-854F-4E2FC93D13B0}" destId="{1DF82C05-2899-4660-9C04-FDE0A6A6AA25}" srcOrd="13" destOrd="0" presId="urn:microsoft.com/office/officeart/2008/layout/VerticalCurvedList"/>
    <dgm:cxn modelId="{273B836E-57C1-4B51-AE9D-FB32CDAB26B2}" type="presParOf" srcId="{587B5E1D-0E75-4F44-854F-4E2FC93D13B0}" destId="{15C689E5-E906-44A8-8E4E-83C1D5A49CA4}" srcOrd="14" destOrd="0" presId="urn:microsoft.com/office/officeart/2008/layout/VerticalCurvedList"/>
    <dgm:cxn modelId="{04FE84A7-ED58-48FA-80DB-7B75C475A964}" type="presParOf" srcId="{15C689E5-E906-44A8-8E4E-83C1D5A49CA4}" destId="{F7912D20-A04C-4A3C-ACD1-416C809B6DB8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C3B4D0-57A0-407B-87F2-AD9BD85D4DE7}">
      <dsp:nvSpPr>
        <dsp:cNvPr id="0" name=""/>
        <dsp:cNvSpPr/>
      </dsp:nvSpPr>
      <dsp:spPr>
        <a:xfrm>
          <a:off x="-5487395" y="-840176"/>
          <a:ext cx="6533706" cy="6533706"/>
        </a:xfrm>
        <a:prstGeom prst="blockArc">
          <a:avLst>
            <a:gd name="adj1" fmla="val 18900000"/>
            <a:gd name="adj2" fmla="val 2700000"/>
            <a:gd name="adj3" fmla="val 331"/>
          </a:avLst>
        </a:pr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887C803-1A6D-4297-B616-77D883BCD07E}">
      <dsp:nvSpPr>
        <dsp:cNvPr id="0" name=""/>
        <dsp:cNvSpPr/>
      </dsp:nvSpPr>
      <dsp:spPr>
        <a:xfrm>
          <a:off x="457479" y="303237"/>
          <a:ext cx="6480579" cy="606863"/>
        </a:xfrm>
        <a:prstGeom prst="rect">
          <a:avLst/>
        </a:prstGeom>
        <a:solidFill>
          <a:schemeClr val="bg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1698" tIns="78740" rIns="78740" bIns="78740" numCol="1" spcCol="1270" rtlCol="0" anchor="ctr" anchorCtr="0">
          <a:noAutofit/>
        </a:bodyPr>
        <a:lstStyle/>
        <a:p>
          <a:pPr lvl="0" algn="l" defTabSz="1377950" rtl="0">
            <a:lnSpc>
              <a:spcPct val="9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es-ES" sz="3100" kern="1200" noProof="0" dirty="0" smtClean="0">
              <a:solidFill>
                <a:srgbClr val="92D050"/>
              </a:solidFill>
            </a:rPr>
            <a:t>Necesidades </a:t>
          </a:r>
          <a:endParaRPr lang="es-ES" sz="3100" kern="1200" noProof="0" dirty="0">
            <a:solidFill>
              <a:srgbClr val="92D050"/>
            </a:solidFill>
          </a:endParaRPr>
        </a:p>
      </dsp:txBody>
      <dsp:txXfrm>
        <a:off x="457479" y="303237"/>
        <a:ext cx="6480579" cy="606863"/>
      </dsp:txXfrm>
    </dsp:sp>
    <dsp:sp modelId="{055C0670-49B2-4EC8-A0F4-59006CD04165}">
      <dsp:nvSpPr>
        <dsp:cNvPr id="0" name=""/>
        <dsp:cNvSpPr/>
      </dsp:nvSpPr>
      <dsp:spPr>
        <a:xfrm>
          <a:off x="78189" y="227379"/>
          <a:ext cx="758579" cy="75857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98EAB3-1543-41FD-81C8-9923475DA588}">
      <dsp:nvSpPr>
        <dsp:cNvPr id="0" name=""/>
        <dsp:cNvSpPr/>
      </dsp:nvSpPr>
      <dsp:spPr>
        <a:xfrm>
          <a:off x="892339" y="1213241"/>
          <a:ext cx="6045718" cy="606863"/>
        </a:xfrm>
        <a:prstGeom prst="rect">
          <a:avLst/>
        </a:prstGeom>
        <a:solidFill>
          <a:schemeClr val="bg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1698" tIns="78740" rIns="78740" bIns="78740" numCol="1" spcCol="1270" rtlCol="0" anchor="ctr" anchorCtr="0">
          <a:noAutofit/>
        </a:bodyPr>
        <a:lstStyle/>
        <a:p>
          <a:pPr lvl="0" algn="l" defTabSz="1377950" rtl="0">
            <a:lnSpc>
              <a:spcPct val="9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es-ES" sz="3100" kern="1200" noProof="0" dirty="0" smtClean="0">
              <a:solidFill>
                <a:srgbClr val="92D050"/>
              </a:solidFill>
            </a:rPr>
            <a:t>aspiraciones</a:t>
          </a:r>
          <a:endParaRPr lang="es-ES" sz="3100" kern="1200" noProof="0" dirty="0">
            <a:solidFill>
              <a:srgbClr val="92D050"/>
            </a:solidFill>
          </a:endParaRPr>
        </a:p>
      </dsp:txBody>
      <dsp:txXfrm>
        <a:off x="892339" y="1213241"/>
        <a:ext cx="6045718" cy="606863"/>
      </dsp:txXfrm>
    </dsp:sp>
    <dsp:sp modelId="{ED8AE726-C8D1-42AB-AA94-1DA2AADBD5EA}">
      <dsp:nvSpPr>
        <dsp:cNvPr id="0" name=""/>
        <dsp:cNvSpPr/>
      </dsp:nvSpPr>
      <dsp:spPr>
        <a:xfrm>
          <a:off x="513050" y="1137383"/>
          <a:ext cx="758579" cy="75857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A1F7B3A-F0F3-4E48-8308-CFC14CC15341}">
      <dsp:nvSpPr>
        <dsp:cNvPr id="0" name=""/>
        <dsp:cNvSpPr/>
      </dsp:nvSpPr>
      <dsp:spPr>
        <a:xfrm>
          <a:off x="1025806" y="2123244"/>
          <a:ext cx="5912251" cy="606863"/>
        </a:xfrm>
        <a:prstGeom prst="rect">
          <a:avLst/>
        </a:prstGeom>
        <a:solidFill>
          <a:schemeClr val="bg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1698" tIns="78740" rIns="78740" bIns="78740" numCol="1" spcCol="1270" rtlCol="0" anchor="ctr" anchorCtr="0">
          <a:noAutofit/>
        </a:bodyPr>
        <a:lstStyle/>
        <a:p>
          <a:pPr lvl="0" algn="l" defTabSz="1377950" rtl="0">
            <a:lnSpc>
              <a:spcPct val="9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es-ES" sz="3100" kern="1200" noProof="0" dirty="0" smtClean="0">
              <a:solidFill>
                <a:srgbClr val="92D050"/>
              </a:solidFill>
            </a:rPr>
            <a:t>Orientación</a:t>
          </a:r>
          <a:r>
            <a:rPr lang="es-ES" sz="3100" kern="1200" noProof="0" dirty="0" smtClean="0">
              <a:solidFill>
                <a:schemeClr val="accent1"/>
              </a:solidFill>
            </a:rPr>
            <a:t> </a:t>
          </a:r>
          <a:r>
            <a:rPr lang="es-ES" sz="3100" kern="1200" noProof="0" dirty="0" smtClean="0">
              <a:solidFill>
                <a:srgbClr val="92D050"/>
              </a:solidFill>
            </a:rPr>
            <a:t>cultural</a:t>
          </a:r>
          <a:endParaRPr lang="es-ES" sz="3100" kern="1200" noProof="0" dirty="0">
            <a:solidFill>
              <a:srgbClr val="92D050"/>
            </a:solidFill>
          </a:endParaRPr>
        </a:p>
      </dsp:txBody>
      <dsp:txXfrm>
        <a:off x="1025806" y="2123244"/>
        <a:ext cx="5912251" cy="606863"/>
      </dsp:txXfrm>
    </dsp:sp>
    <dsp:sp modelId="{186C8635-645D-4DEC-8A56-213F2E8273F6}">
      <dsp:nvSpPr>
        <dsp:cNvPr id="0" name=""/>
        <dsp:cNvSpPr/>
      </dsp:nvSpPr>
      <dsp:spPr>
        <a:xfrm>
          <a:off x="646517" y="2047386"/>
          <a:ext cx="758579" cy="75857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58FA94-8EF5-439B-9D5B-900D49AC1867}">
      <dsp:nvSpPr>
        <dsp:cNvPr id="0" name=""/>
        <dsp:cNvSpPr/>
      </dsp:nvSpPr>
      <dsp:spPr>
        <a:xfrm>
          <a:off x="892339" y="3033248"/>
          <a:ext cx="6045718" cy="606863"/>
        </a:xfrm>
        <a:prstGeom prst="rect">
          <a:avLst/>
        </a:prstGeom>
        <a:solidFill>
          <a:schemeClr val="bg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1698" tIns="78740" rIns="78740" bIns="78740" numCol="1" spcCol="1270" rtlCol="0" anchor="ctr" anchorCtr="0">
          <a:noAutofit/>
        </a:bodyPr>
        <a:lstStyle/>
        <a:p>
          <a:pPr lvl="0" algn="l" defTabSz="1377950" rtl="0">
            <a:lnSpc>
              <a:spcPct val="9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es-ES" sz="3100" kern="1200" noProof="0" dirty="0" smtClean="0">
              <a:solidFill>
                <a:srgbClr val="92D050"/>
              </a:solidFill>
            </a:rPr>
            <a:t>Gustos</a:t>
          </a:r>
          <a:endParaRPr lang="es-ES" sz="3100" kern="1200" noProof="0" dirty="0">
            <a:solidFill>
              <a:srgbClr val="92D050"/>
            </a:solidFill>
          </a:endParaRPr>
        </a:p>
      </dsp:txBody>
      <dsp:txXfrm>
        <a:off x="892339" y="3033248"/>
        <a:ext cx="6045718" cy="606863"/>
      </dsp:txXfrm>
    </dsp:sp>
    <dsp:sp modelId="{BA3E353B-447B-4C26-A74C-FA5F4DE064B5}">
      <dsp:nvSpPr>
        <dsp:cNvPr id="0" name=""/>
        <dsp:cNvSpPr/>
      </dsp:nvSpPr>
      <dsp:spPr>
        <a:xfrm>
          <a:off x="513050" y="2957390"/>
          <a:ext cx="758579" cy="75857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87233BD-E775-445C-B4EA-22C78CC5B0E8}">
      <dsp:nvSpPr>
        <dsp:cNvPr id="0" name=""/>
        <dsp:cNvSpPr/>
      </dsp:nvSpPr>
      <dsp:spPr>
        <a:xfrm>
          <a:off x="457479" y="3943252"/>
          <a:ext cx="6480579" cy="606863"/>
        </a:xfrm>
        <a:prstGeom prst="rect">
          <a:avLst/>
        </a:prstGeom>
        <a:solidFill>
          <a:schemeClr val="bg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1698" tIns="78740" rIns="78740" bIns="78740" numCol="1" spcCol="1270" rtlCol="0" anchor="ctr" anchorCtr="0">
          <a:noAutofit/>
        </a:bodyPr>
        <a:lstStyle/>
        <a:p>
          <a:pPr lvl="0" algn="l" defTabSz="1377950" rtl="0">
            <a:lnSpc>
              <a:spcPct val="9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es-ES" sz="3100" kern="1200" noProof="0" dirty="0" smtClean="0">
              <a:solidFill>
                <a:srgbClr val="92D050"/>
              </a:solidFill>
            </a:rPr>
            <a:t>Realidades</a:t>
          </a:r>
          <a:endParaRPr lang="es-ES" sz="3100" kern="1200" noProof="0" dirty="0">
            <a:solidFill>
              <a:srgbClr val="92D050"/>
            </a:solidFill>
          </a:endParaRPr>
        </a:p>
      </dsp:txBody>
      <dsp:txXfrm>
        <a:off x="457479" y="3943252"/>
        <a:ext cx="6480579" cy="606863"/>
      </dsp:txXfrm>
    </dsp:sp>
    <dsp:sp modelId="{EAA0F5E7-E635-4882-A245-D1F02A6A3276}">
      <dsp:nvSpPr>
        <dsp:cNvPr id="0" name=""/>
        <dsp:cNvSpPr/>
      </dsp:nvSpPr>
      <dsp:spPr>
        <a:xfrm>
          <a:off x="78189" y="3867394"/>
          <a:ext cx="758579" cy="75857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C3B4D0-57A0-407B-87F2-AD9BD85D4DE7}">
      <dsp:nvSpPr>
        <dsp:cNvPr id="0" name=""/>
        <dsp:cNvSpPr/>
      </dsp:nvSpPr>
      <dsp:spPr>
        <a:xfrm>
          <a:off x="-6537224" y="-1000560"/>
          <a:ext cx="7786934" cy="7786934"/>
        </a:xfrm>
        <a:prstGeom prst="blockArc">
          <a:avLst>
            <a:gd name="adj1" fmla="val 18900000"/>
            <a:gd name="adj2" fmla="val 2700000"/>
            <a:gd name="adj3" fmla="val 277"/>
          </a:avLst>
        </a:pr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887C803-1A6D-4297-B616-77D883BCD07E}">
      <dsp:nvSpPr>
        <dsp:cNvPr id="0" name=""/>
        <dsp:cNvSpPr/>
      </dsp:nvSpPr>
      <dsp:spPr>
        <a:xfrm>
          <a:off x="405874" y="263023"/>
          <a:ext cx="7014964" cy="525814"/>
        </a:xfrm>
        <a:prstGeom prst="rect">
          <a:avLst/>
        </a:prstGeom>
        <a:solidFill>
          <a:schemeClr val="bg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7365" tIns="68580" rIns="68580" bIns="68580" numCol="1" spcCol="1270" rtlCol="0" anchor="ctr" anchorCtr="0">
          <a:noAutofit/>
        </a:bodyPr>
        <a:lstStyle/>
        <a:p>
          <a:pPr lvl="0" algn="l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es-ES" sz="2700" kern="1200" noProof="0" dirty="0" smtClean="0">
              <a:solidFill>
                <a:srgbClr val="92D050"/>
              </a:solidFill>
            </a:rPr>
            <a:t>Biblia, oración</a:t>
          </a:r>
          <a:endParaRPr lang="es-ES" sz="2700" kern="1200" noProof="0" dirty="0">
            <a:solidFill>
              <a:srgbClr val="92D050"/>
            </a:solidFill>
          </a:endParaRPr>
        </a:p>
      </dsp:txBody>
      <dsp:txXfrm>
        <a:off x="405874" y="263023"/>
        <a:ext cx="7014964" cy="525814"/>
      </dsp:txXfrm>
    </dsp:sp>
    <dsp:sp modelId="{055C0670-49B2-4EC8-A0F4-59006CD04165}">
      <dsp:nvSpPr>
        <dsp:cNvPr id="0" name=""/>
        <dsp:cNvSpPr/>
      </dsp:nvSpPr>
      <dsp:spPr>
        <a:xfrm>
          <a:off x="77240" y="197296"/>
          <a:ext cx="657268" cy="65726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4DBD2EB-B68D-479D-BBDF-76DBA76122A0}">
      <dsp:nvSpPr>
        <dsp:cNvPr id="0" name=""/>
        <dsp:cNvSpPr/>
      </dsp:nvSpPr>
      <dsp:spPr>
        <a:xfrm>
          <a:off x="882047" y="1052208"/>
          <a:ext cx="6538792" cy="525814"/>
        </a:xfrm>
        <a:prstGeom prst="rect">
          <a:avLst/>
        </a:prstGeom>
        <a:solidFill>
          <a:schemeClr val="bg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7365" tIns="68580" rIns="68580" bIns="68580" numCol="1" spcCol="1270" rtlCol="0" anchor="ctr" anchorCtr="0">
          <a:noAutofit/>
        </a:bodyPr>
        <a:lstStyle/>
        <a:p>
          <a:pPr lvl="0" algn="l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es-ES" sz="2700" kern="1200" noProof="0" dirty="0" smtClean="0">
              <a:solidFill>
                <a:srgbClr val="92D050"/>
              </a:solidFill>
            </a:rPr>
            <a:t>Buena música</a:t>
          </a:r>
          <a:endParaRPr lang="es-ES" sz="2700" kern="1200" noProof="0" dirty="0">
            <a:solidFill>
              <a:srgbClr val="92D050"/>
            </a:solidFill>
          </a:endParaRPr>
        </a:p>
      </dsp:txBody>
      <dsp:txXfrm>
        <a:off x="882047" y="1052208"/>
        <a:ext cx="6538792" cy="525814"/>
      </dsp:txXfrm>
    </dsp:sp>
    <dsp:sp modelId="{186C8635-645D-4DEC-8A56-213F2E8273F6}">
      <dsp:nvSpPr>
        <dsp:cNvPr id="0" name=""/>
        <dsp:cNvSpPr/>
      </dsp:nvSpPr>
      <dsp:spPr>
        <a:xfrm>
          <a:off x="553413" y="986481"/>
          <a:ext cx="657268" cy="65726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BDAEA54-EE1F-4E65-A9EB-9E92ED353274}">
      <dsp:nvSpPr>
        <dsp:cNvPr id="0" name=""/>
        <dsp:cNvSpPr/>
      </dsp:nvSpPr>
      <dsp:spPr>
        <a:xfrm>
          <a:off x="1142987" y="1840814"/>
          <a:ext cx="6277851" cy="525814"/>
        </a:xfrm>
        <a:prstGeom prst="rect">
          <a:avLst/>
        </a:prstGeom>
        <a:solidFill>
          <a:schemeClr val="bg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7365" tIns="68580" rIns="68580" bIns="68580" numCol="1" spcCol="1270" rtlCol="0" anchor="ctr" anchorCtr="0">
          <a:noAutofit/>
        </a:bodyPr>
        <a:lstStyle/>
        <a:p>
          <a:pPr lvl="0" algn="l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es-ES" sz="2700" kern="1200" noProof="0" dirty="0" smtClean="0">
              <a:solidFill>
                <a:srgbClr val="92D050"/>
              </a:solidFill>
            </a:rPr>
            <a:t>Participación de los miembros</a:t>
          </a:r>
          <a:endParaRPr lang="es-ES" sz="2700" kern="1200" noProof="0" dirty="0">
            <a:solidFill>
              <a:srgbClr val="92D050"/>
            </a:solidFill>
          </a:endParaRPr>
        </a:p>
      </dsp:txBody>
      <dsp:txXfrm>
        <a:off x="1142987" y="1840814"/>
        <a:ext cx="6277851" cy="525814"/>
      </dsp:txXfrm>
    </dsp:sp>
    <dsp:sp modelId="{BA3E353B-447B-4C26-A74C-FA5F4DE064B5}">
      <dsp:nvSpPr>
        <dsp:cNvPr id="0" name=""/>
        <dsp:cNvSpPr/>
      </dsp:nvSpPr>
      <dsp:spPr>
        <a:xfrm>
          <a:off x="814353" y="1775087"/>
          <a:ext cx="657268" cy="65726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6DA6CCD-993C-4BC0-B44F-DB30DCDC4350}">
      <dsp:nvSpPr>
        <dsp:cNvPr id="0" name=""/>
        <dsp:cNvSpPr/>
      </dsp:nvSpPr>
      <dsp:spPr>
        <a:xfrm>
          <a:off x="1226303" y="2629999"/>
          <a:ext cx="6194536" cy="525814"/>
        </a:xfrm>
        <a:prstGeom prst="rect">
          <a:avLst/>
        </a:prstGeom>
        <a:solidFill>
          <a:schemeClr val="bg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7365" tIns="68580" rIns="68580" bIns="68580" numCol="1" spcCol="1270" rtlCol="0" anchor="ctr" anchorCtr="0">
          <a:noAutofit/>
        </a:bodyPr>
        <a:lstStyle/>
        <a:p>
          <a:pPr lvl="0" algn="l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es-ES" sz="2700" kern="1200" noProof="0" dirty="0" smtClean="0">
              <a:solidFill>
                <a:srgbClr val="92D050"/>
              </a:solidFill>
            </a:rPr>
            <a:t>testificación</a:t>
          </a:r>
          <a:endParaRPr lang="es-ES" sz="2700" kern="1200" noProof="0" dirty="0">
            <a:solidFill>
              <a:srgbClr val="92D050"/>
            </a:solidFill>
          </a:endParaRPr>
        </a:p>
      </dsp:txBody>
      <dsp:txXfrm>
        <a:off x="1226303" y="2629999"/>
        <a:ext cx="6194536" cy="525814"/>
      </dsp:txXfrm>
    </dsp:sp>
    <dsp:sp modelId="{91A095B1-1BBD-4D53-8304-0E3F46F46EDB}">
      <dsp:nvSpPr>
        <dsp:cNvPr id="0" name=""/>
        <dsp:cNvSpPr/>
      </dsp:nvSpPr>
      <dsp:spPr>
        <a:xfrm>
          <a:off x="897669" y="2564272"/>
          <a:ext cx="657268" cy="65726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87233BD-E775-445C-B4EA-22C78CC5B0E8}">
      <dsp:nvSpPr>
        <dsp:cNvPr id="0" name=""/>
        <dsp:cNvSpPr/>
      </dsp:nvSpPr>
      <dsp:spPr>
        <a:xfrm>
          <a:off x="1142987" y="3419184"/>
          <a:ext cx="6277851" cy="525814"/>
        </a:xfrm>
        <a:prstGeom prst="rect">
          <a:avLst/>
        </a:prstGeom>
        <a:solidFill>
          <a:schemeClr val="bg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7365" tIns="68580" rIns="68580" bIns="68580" numCol="1" spcCol="1270" rtlCol="0" anchor="ctr" anchorCtr="0">
          <a:noAutofit/>
        </a:bodyPr>
        <a:lstStyle/>
        <a:p>
          <a:pPr lvl="0" algn="l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es-ES" sz="2700" kern="1200" noProof="0" dirty="0" smtClean="0">
              <a:solidFill>
                <a:srgbClr val="92D050"/>
              </a:solidFill>
            </a:rPr>
            <a:t>Recursos literarios</a:t>
          </a:r>
          <a:endParaRPr lang="es-ES" sz="2700" kern="1200" noProof="0" dirty="0">
            <a:solidFill>
              <a:srgbClr val="92D050"/>
            </a:solidFill>
          </a:endParaRPr>
        </a:p>
      </dsp:txBody>
      <dsp:txXfrm>
        <a:off x="1142987" y="3419184"/>
        <a:ext cx="6277851" cy="525814"/>
      </dsp:txXfrm>
    </dsp:sp>
    <dsp:sp modelId="{EAA0F5E7-E635-4882-A245-D1F02A6A3276}">
      <dsp:nvSpPr>
        <dsp:cNvPr id="0" name=""/>
        <dsp:cNvSpPr/>
      </dsp:nvSpPr>
      <dsp:spPr>
        <a:xfrm>
          <a:off x="814353" y="3353457"/>
          <a:ext cx="657268" cy="65726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F420841-2219-4916-86D0-81C735E8E457}">
      <dsp:nvSpPr>
        <dsp:cNvPr id="0" name=""/>
        <dsp:cNvSpPr/>
      </dsp:nvSpPr>
      <dsp:spPr>
        <a:xfrm>
          <a:off x="882047" y="4207791"/>
          <a:ext cx="6538792" cy="525814"/>
        </a:xfrm>
        <a:prstGeom prst="rect">
          <a:avLst/>
        </a:prstGeom>
        <a:solidFill>
          <a:schemeClr val="bg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7365" tIns="68580" rIns="68580" bIns="68580" numCol="1" spcCol="1270" rtlCol="0" anchor="ctr" anchorCtr="0">
          <a:noAutofit/>
        </a:bodyPr>
        <a:lstStyle/>
        <a:p>
          <a:pPr lvl="0" algn="l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es-ES" sz="2700" kern="1200" noProof="0" dirty="0" smtClean="0">
              <a:solidFill>
                <a:srgbClr val="92D050"/>
              </a:solidFill>
            </a:rPr>
            <a:t>motivación</a:t>
          </a:r>
          <a:endParaRPr lang="es-ES" sz="2700" kern="1200" noProof="0" dirty="0">
            <a:solidFill>
              <a:srgbClr val="92D050"/>
            </a:solidFill>
          </a:endParaRPr>
        </a:p>
      </dsp:txBody>
      <dsp:txXfrm>
        <a:off x="882047" y="4207791"/>
        <a:ext cx="6538792" cy="525814"/>
      </dsp:txXfrm>
    </dsp:sp>
    <dsp:sp modelId="{73712A39-0C30-4288-840F-32C2DFA2C1B4}">
      <dsp:nvSpPr>
        <dsp:cNvPr id="0" name=""/>
        <dsp:cNvSpPr/>
      </dsp:nvSpPr>
      <dsp:spPr>
        <a:xfrm>
          <a:off x="553413" y="4142064"/>
          <a:ext cx="657268" cy="65726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DF82C05-2899-4660-9C04-FDE0A6A6AA25}">
      <dsp:nvSpPr>
        <dsp:cNvPr id="0" name=""/>
        <dsp:cNvSpPr/>
      </dsp:nvSpPr>
      <dsp:spPr>
        <a:xfrm>
          <a:off x="405874" y="4996976"/>
          <a:ext cx="7014964" cy="525814"/>
        </a:xfrm>
        <a:prstGeom prst="rect">
          <a:avLst/>
        </a:prstGeom>
        <a:solidFill>
          <a:schemeClr val="bg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7365" tIns="68580" rIns="68580" bIns="68580" numCol="1" spcCol="1270" rtlCol="0" anchor="ctr" anchorCtr="0">
          <a:noAutofit/>
        </a:bodyPr>
        <a:lstStyle/>
        <a:p>
          <a:pPr lvl="0" algn="l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es-ES" sz="2700" kern="1200" noProof="0" dirty="0" smtClean="0">
              <a:solidFill>
                <a:srgbClr val="92D050"/>
              </a:solidFill>
            </a:rPr>
            <a:t>Creatividad y puntualidad</a:t>
          </a:r>
          <a:endParaRPr lang="es-ES" sz="2700" kern="1200" noProof="0" dirty="0">
            <a:solidFill>
              <a:srgbClr val="92D050"/>
            </a:solidFill>
          </a:endParaRPr>
        </a:p>
      </dsp:txBody>
      <dsp:txXfrm>
        <a:off x="405874" y="4996976"/>
        <a:ext cx="7014964" cy="525814"/>
      </dsp:txXfrm>
    </dsp:sp>
    <dsp:sp modelId="{F7912D20-A04C-4A3C-ACD1-416C809B6DB8}">
      <dsp:nvSpPr>
        <dsp:cNvPr id="0" name=""/>
        <dsp:cNvSpPr/>
      </dsp:nvSpPr>
      <dsp:spPr>
        <a:xfrm>
          <a:off x="77240" y="4931249"/>
          <a:ext cx="657268" cy="65726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 dirty="0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4D9E07-DF97-46F7-88C5-1B20758333C0}" type="datetime1">
              <a:rPr lang="es-ES" smtClean="0"/>
              <a:t>12/04/2021</a:t>
            </a:fld>
            <a:endParaRPr lang="es-ES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784CE6-1669-4A92-9B10-60E7A4DE811D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1766444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 noProof="0" dirty="0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689B26-3B74-4F47-862B-48F13C2F1A4A}" type="datetime1">
              <a:rPr lang="es-ES" smtClean="0"/>
              <a:pPr/>
              <a:t>12/04/2021</a:t>
            </a:fld>
            <a:endParaRPr lang="es-ES" dirty="0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 noProof="0" dirty="0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noProof="0" dirty="0"/>
              <a:t>Editar el estilo de texto del patrón</a:t>
            </a:r>
          </a:p>
          <a:p>
            <a:pPr lvl="1"/>
            <a:r>
              <a:rPr lang="es-ES" noProof="0" dirty="0"/>
              <a:t>Segundo nivel</a:t>
            </a:r>
          </a:p>
          <a:p>
            <a:pPr lvl="2"/>
            <a:r>
              <a:rPr lang="es-ES" noProof="0" dirty="0"/>
              <a:t>Tercer nivel</a:t>
            </a:r>
          </a:p>
          <a:p>
            <a:pPr lvl="3"/>
            <a:r>
              <a:rPr lang="es-ES" noProof="0" dirty="0"/>
              <a:t>Cuarto nivel</a:t>
            </a:r>
          </a:p>
          <a:p>
            <a:pPr lvl="4"/>
            <a:r>
              <a:rPr lang="es-ES" noProof="0" dirty="0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 noProof="0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8563C1-D026-4917-9670-C6A79A8AF1F5}" type="slidenum">
              <a:rPr lang="es-ES" noProof="0" smtClean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34885982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8563C1-D026-4917-9670-C6A79A8AF1F5}" type="slidenum">
              <a:rPr lang="es-ES" smtClean="0"/>
              <a:t>2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1539486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8563C1-D026-4917-9670-C6A79A8AF1F5}" type="slidenum">
              <a:rPr lang="es-ES" smtClean="0"/>
              <a:t>11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4728633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8563C1-D026-4917-9670-C6A79A8AF1F5}" type="slidenum">
              <a:rPr lang="es-ES" smtClean="0"/>
              <a:t>12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8975946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noProof="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8563C1-D026-4917-9670-C6A79A8AF1F5}" type="slidenum">
              <a:rPr lang="es-ES" smtClean="0"/>
              <a:t>13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1768858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8563C1-D026-4917-9670-C6A79A8AF1F5}" type="slidenum">
              <a:rPr lang="es-ES" smtClean="0"/>
              <a:t>3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5837460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8563C1-D026-4917-9670-C6A79A8AF1F5}" type="slidenum">
              <a:rPr lang="es-ES" smtClean="0"/>
              <a:t>4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4728771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8563C1-D026-4917-9670-C6A79A8AF1F5}" type="slidenum">
              <a:rPr lang="es-ES" smtClean="0"/>
              <a:t>5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1353542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8563C1-D026-4917-9670-C6A79A8AF1F5}" type="slidenum">
              <a:rPr lang="es-ES" smtClean="0"/>
              <a:t>6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988855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8563C1-D026-4917-9670-C6A79A8AF1F5}" type="slidenum">
              <a:rPr lang="es-ES" smtClean="0"/>
              <a:t>7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5975931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noProof="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8563C1-D026-4917-9670-C6A79A8AF1F5}" type="slidenum">
              <a:rPr lang="es-ES" smtClean="0"/>
              <a:t>8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0623787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noProof="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8563C1-D026-4917-9670-C6A79A8AF1F5}" type="slidenum">
              <a:rPr lang="es-ES" smtClean="0"/>
              <a:t>9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384934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8563C1-D026-4917-9670-C6A79A8AF1F5}" type="slidenum">
              <a:rPr lang="es-ES" smtClean="0"/>
              <a:t>10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9603658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rma libre 6"/>
          <p:cNvSpPr/>
          <p:nvPr/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810001" y="1449147"/>
            <a:ext cx="10572000" cy="2971051"/>
          </a:xfrm>
        </p:spPr>
        <p:txBody>
          <a:bodyPr rtlCol="0"/>
          <a:lstStyle>
            <a:lvl1pPr>
              <a:defRPr sz="5400"/>
            </a:lvl1pPr>
          </a:lstStyle>
          <a:p>
            <a:pPr rtl="0"/>
            <a:r>
              <a:rPr lang="es-ES" noProof="0" smtClean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434974"/>
          </a:xfrm>
        </p:spPr>
        <p:txBody>
          <a:bodyPr rtlCol="0"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es-ES" noProof="0" smtClean="0"/>
              <a:t>Haga clic para editar el estilo de subtítulo del patrón</a:t>
            </a:r>
            <a:endParaRPr lang="es-ES" noProof="0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061CAA3-A07E-423E-A73A-BDE7E5C9FD72}" type="datetime1">
              <a:rPr lang="es-ES" noProof="0" smtClean="0"/>
              <a:t>12/04/2021</a:t>
            </a:fld>
            <a:endParaRPr lang="es-ES" noProof="0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es-ES" noProof="0" smtClean="0"/>
              <a:pPr rtl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38864797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ley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10000" y="4800600"/>
            <a:ext cx="10561418" cy="566738"/>
          </a:xfrm>
        </p:spPr>
        <p:txBody>
          <a:bodyPr rtlCol="0" anchor="b">
            <a:normAutofit/>
          </a:bodyPr>
          <a:lstStyle>
            <a:lvl1pPr algn="l">
              <a:defRPr sz="2400" b="0"/>
            </a:lvl1pPr>
          </a:lstStyle>
          <a:p>
            <a:pPr rtl="0"/>
            <a:r>
              <a:rPr lang="es-ES" noProof="0" smtClean="0"/>
              <a:t>Haga clic para modificar el estilo de título del patrón</a:t>
            </a:r>
            <a:endParaRPr lang="es-ES" noProof="0" dirty="0"/>
          </a:p>
        </p:txBody>
      </p:sp>
      <p:sp>
        <p:nvSpPr>
          <p:cNvPr id="15" name="Marcador de posición de imagen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12192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rtlCol="0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pPr rtl="0"/>
            <a:r>
              <a:rPr lang="es-ES" noProof="0" smtClean="0"/>
              <a:t>Haga clic en el icono para agregar una imagen</a:t>
            </a:r>
            <a:endParaRPr lang="es-ES" noProof="0" dirty="0"/>
          </a:p>
        </p:txBody>
      </p:sp>
      <p:sp>
        <p:nvSpPr>
          <p:cNvPr id="4" name="Marcador de posición de texto 3"/>
          <p:cNvSpPr>
            <a:spLocks noGrp="1"/>
          </p:cNvSpPr>
          <p:nvPr>
            <p:ph type="body" sz="half" idx="2"/>
          </p:nvPr>
        </p:nvSpPr>
        <p:spPr>
          <a:xfrm>
            <a:off x="810000" y="5367338"/>
            <a:ext cx="10561418" cy="493712"/>
          </a:xfrm>
        </p:spPr>
        <p:txBody>
          <a:bodyPr rtlCol="0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s-ES" noProof="0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C2708BC-49DB-4655-9E08-0DB725E6AE61}" type="datetime1">
              <a:rPr lang="es-ES" noProof="0" smtClean="0"/>
              <a:t>12/04/2021</a:t>
            </a:fld>
            <a:endParaRPr lang="es-ES" noProof="0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es-ES" noProof="0" smtClean="0"/>
              <a:pPr rtl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33638377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rma libre 6"/>
          <p:cNvSpPr>
            <a:spLocks noChangeAspect="1"/>
          </p:cNvSpPr>
          <p:nvPr/>
        </p:nvSpPr>
        <p:spPr bwMode="auto">
          <a:xfrm>
            <a:off x="631697" y="1081456"/>
            <a:ext cx="6332416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50985" y="1238502"/>
            <a:ext cx="5893840" cy="2645912"/>
          </a:xfrm>
        </p:spPr>
        <p:txBody>
          <a:bodyPr rtlCol="0" anchor="b"/>
          <a:lstStyle>
            <a:lvl1pPr algn="l">
              <a:defRPr sz="4200" b="1" cap="none"/>
            </a:lvl1pPr>
          </a:lstStyle>
          <a:p>
            <a:pPr rtl="0"/>
            <a:r>
              <a:rPr lang="es-ES" noProof="0" smtClean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posición de texto 2"/>
          <p:cNvSpPr>
            <a:spLocks noGrp="1"/>
          </p:cNvSpPr>
          <p:nvPr>
            <p:ph type="body" idx="1"/>
          </p:nvPr>
        </p:nvSpPr>
        <p:spPr>
          <a:xfrm>
            <a:off x="853190" y="4443680"/>
            <a:ext cx="5891636" cy="713241"/>
          </a:xfrm>
        </p:spPr>
        <p:txBody>
          <a:bodyPr rtlCol="0"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 noProof="0" smtClean="0"/>
              <a:t>Editar el estilo de texto del patrón</a:t>
            </a:r>
          </a:p>
        </p:txBody>
      </p:sp>
      <p:sp>
        <p:nvSpPr>
          <p:cNvPr id="9" name="Marcador de texto 5"/>
          <p:cNvSpPr>
            <a:spLocks noGrp="1"/>
          </p:cNvSpPr>
          <p:nvPr>
            <p:ph type="body" sz="quarter" idx="16"/>
          </p:nvPr>
        </p:nvSpPr>
        <p:spPr>
          <a:xfrm>
            <a:off x="7574642" y="1081456"/>
            <a:ext cx="3810001" cy="4075465"/>
          </a:xfrm>
        </p:spPr>
        <p:txBody>
          <a:bodyPr rtlCol="0" anchor="t"/>
          <a:lstStyle>
            <a:lvl1pPr marL="0" indent="0">
              <a:buFontTx/>
              <a:buNone/>
              <a:defRPr/>
            </a:lvl1pPr>
          </a:lstStyle>
          <a:p>
            <a:pPr lvl="0" rtl="0"/>
            <a:r>
              <a:rPr lang="es-ES" noProof="0" smtClean="0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40147CA-85DA-480D-BE70-0F72763F0394}" type="datetime1">
              <a:rPr lang="es-ES" noProof="0" smtClean="0"/>
              <a:t>12/04/2021</a:t>
            </a:fld>
            <a:endParaRPr lang="es-ES" noProof="0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es-ES" noProof="0" smtClean="0"/>
              <a:pPr rtl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40667762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rma libre 6"/>
          <p:cNvSpPr>
            <a:spLocks noChangeAspect="1"/>
          </p:cNvSpPr>
          <p:nvPr/>
        </p:nvSpPr>
        <p:spPr bwMode="auto">
          <a:xfrm>
            <a:off x="1140884" y="2286585"/>
            <a:ext cx="4895115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ítulo 1"/>
          <p:cNvSpPr>
            <a:spLocks noGrp="1"/>
          </p:cNvSpPr>
          <p:nvPr>
            <p:ph type="title"/>
          </p:nvPr>
        </p:nvSpPr>
        <p:spPr>
          <a:xfrm>
            <a:off x="1357089" y="2435957"/>
            <a:ext cx="4382521" cy="2007789"/>
          </a:xfrm>
        </p:spPr>
        <p:txBody>
          <a:bodyPr rtlCol="0"/>
          <a:lstStyle>
            <a:lvl1pPr>
              <a:defRPr sz="3200"/>
            </a:lvl1pPr>
          </a:lstStyle>
          <a:p>
            <a:pPr rtl="0"/>
            <a:r>
              <a:rPr lang="es-ES" noProof="0" smtClean="0"/>
              <a:t>Haga clic para modificar el estilo de título del patrón</a:t>
            </a:r>
            <a:endParaRPr lang="es-ES" noProof="0" dirty="0"/>
          </a:p>
        </p:txBody>
      </p:sp>
      <p:sp>
        <p:nvSpPr>
          <p:cNvPr id="6" name="Marcador de texto 5"/>
          <p:cNvSpPr>
            <a:spLocks noGrp="1"/>
          </p:cNvSpPr>
          <p:nvPr>
            <p:ph type="body" sz="quarter" idx="16"/>
          </p:nvPr>
        </p:nvSpPr>
        <p:spPr>
          <a:xfrm>
            <a:off x="6156000" y="2286000"/>
            <a:ext cx="4880300" cy="2295525"/>
          </a:xfrm>
        </p:spPr>
        <p:txBody>
          <a:bodyPr rtlCol="0" anchor="t"/>
          <a:lstStyle>
            <a:lvl1pPr marL="0" indent="0">
              <a:buFontTx/>
              <a:buNone/>
              <a:defRPr/>
            </a:lvl1pPr>
          </a:lstStyle>
          <a:p>
            <a:pPr lvl="0" rtl="0"/>
            <a:r>
              <a:rPr lang="es-ES" noProof="0" smtClean="0"/>
              <a:t>Editar el estilo de texto del patrón</a:t>
            </a:r>
          </a:p>
        </p:txBody>
      </p:sp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9473243-5852-4924-8702-DBCEF00460BA}" type="datetime1">
              <a:rPr lang="es-ES" noProof="0" smtClean="0"/>
              <a:t>12/04/2021</a:t>
            </a:fld>
            <a:endParaRPr lang="es-ES" noProof="0" dirty="0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es-ES" noProof="0" smtClean="0"/>
              <a:pPr rtl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41979676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rma libre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noProof="0" smtClean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posición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 anchor="t"/>
          <a:lstStyle/>
          <a:p>
            <a:pPr lvl="0" rtl="0"/>
            <a:r>
              <a:rPr lang="es-ES" noProof="0" smtClean="0"/>
              <a:t>Editar el estilo de texto del patrón</a:t>
            </a:r>
          </a:p>
          <a:p>
            <a:pPr lvl="1" rtl="0"/>
            <a:r>
              <a:rPr lang="es-ES" noProof="0" smtClean="0"/>
              <a:t>Segundo nivel</a:t>
            </a:r>
          </a:p>
          <a:p>
            <a:pPr lvl="2" rtl="0"/>
            <a:r>
              <a:rPr lang="es-ES" noProof="0" smtClean="0"/>
              <a:t>Tercer nivel</a:t>
            </a:r>
          </a:p>
          <a:p>
            <a:pPr lvl="3" rtl="0"/>
            <a:r>
              <a:rPr lang="es-ES" noProof="0" smtClean="0"/>
              <a:t>Cuarto nivel</a:t>
            </a:r>
          </a:p>
          <a:p>
            <a:pPr lvl="4" rtl="0"/>
            <a:r>
              <a:rPr lang="es-ES" noProof="0" smtClean="0"/>
              <a:t>Quinto nivel</a:t>
            </a:r>
            <a:endParaRPr lang="es-ES" noProof="0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C18B5BE-4411-484F-A91D-EF1DFD099A8A}" type="datetime1">
              <a:rPr lang="es-ES" noProof="0" smtClean="0"/>
              <a:t>12/04/2021</a:t>
            </a:fld>
            <a:endParaRPr lang="es-ES" noProof="0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es-ES" noProof="0" smtClean="0"/>
              <a:pPr rtl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5136900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rma libre 6"/>
          <p:cNvSpPr>
            <a:spLocks noChangeAspect="1"/>
          </p:cNvSpPr>
          <p:nvPr/>
        </p:nvSpPr>
        <p:spPr bwMode="auto">
          <a:xfrm>
            <a:off x="7669651" y="446089"/>
            <a:ext cx="4522349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183540" y="586171"/>
            <a:ext cx="2494791" cy="5134798"/>
          </a:xfrm>
        </p:spPr>
        <p:txBody>
          <a:bodyPr vert="eaVert" rtlCol="0"/>
          <a:lstStyle/>
          <a:p>
            <a:pPr rtl="0"/>
            <a:r>
              <a:rPr lang="es-ES" noProof="0" smtClean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posición de texto vertical 2"/>
          <p:cNvSpPr>
            <a:spLocks noGrp="1"/>
          </p:cNvSpPr>
          <p:nvPr>
            <p:ph type="body" orient="vert" idx="1"/>
          </p:nvPr>
        </p:nvSpPr>
        <p:spPr>
          <a:xfrm>
            <a:off x="810001" y="446089"/>
            <a:ext cx="6611540" cy="5414962"/>
          </a:xfrm>
        </p:spPr>
        <p:txBody>
          <a:bodyPr vert="eaVert" rtlCol="0" anchor="t"/>
          <a:lstStyle/>
          <a:p>
            <a:pPr lvl="0" rtl="0"/>
            <a:r>
              <a:rPr lang="es-ES" noProof="0" smtClean="0"/>
              <a:t>Editar el estilo de texto del patrón</a:t>
            </a:r>
          </a:p>
          <a:p>
            <a:pPr lvl="1" rtl="0"/>
            <a:r>
              <a:rPr lang="es-ES" noProof="0" smtClean="0"/>
              <a:t>Segundo nivel</a:t>
            </a:r>
          </a:p>
          <a:p>
            <a:pPr lvl="2" rtl="0"/>
            <a:r>
              <a:rPr lang="es-ES" noProof="0" smtClean="0"/>
              <a:t>Tercer nivel</a:t>
            </a:r>
          </a:p>
          <a:p>
            <a:pPr lvl="3" rtl="0"/>
            <a:r>
              <a:rPr lang="es-ES" noProof="0" smtClean="0"/>
              <a:t>Cuarto nivel</a:t>
            </a:r>
          </a:p>
          <a:p>
            <a:pPr lvl="4" rtl="0"/>
            <a:r>
              <a:rPr lang="es-ES" noProof="0" smtClean="0"/>
              <a:t>Quinto nivel</a:t>
            </a:r>
            <a:endParaRPr lang="es-ES" noProof="0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F487502-A527-43F8-8ADB-7A418201B824}" type="datetime1">
              <a:rPr lang="es-ES" noProof="0" smtClean="0"/>
              <a:t>12/04/2021</a:t>
            </a:fld>
            <a:endParaRPr lang="es-ES" noProof="0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es-ES" noProof="0" smtClean="0"/>
              <a:pPr rtl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3705917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 rtlCol="0"/>
          <a:lstStyle/>
          <a:p>
            <a:pPr rtl="0"/>
            <a:r>
              <a:rPr lang="es-ES" noProof="0" dirty="0" smtClean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posición de contenido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3636511"/>
          </a:xfrm>
        </p:spPr>
        <p:txBody>
          <a:bodyPr rtlCol="0"/>
          <a:lstStyle/>
          <a:p>
            <a:pPr lvl="0" rtl="0"/>
            <a:r>
              <a:rPr lang="es-ES" noProof="0" smtClean="0"/>
              <a:t>Editar el estilo de texto del patrón</a:t>
            </a:r>
          </a:p>
          <a:p>
            <a:pPr lvl="1" rtl="0"/>
            <a:r>
              <a:rPr lang="es-ES" noProof="0" smtClean="0"/>
              <a:t>Segundo nivel</a:t>
            </a:r>
          </a:p>
          <a:p>
            <a:pPr lvl="2" rtl="0"/>
            <a:r>
              <a:rPr lang="es-ES" noProof="0" smtClean="0"/>
              <a:t>Tercer nivel</a:t>
            </a:r>
          </a:p>
          <a:p>
            <a:pPr lvl="3" rtl="0"/>
            <a:r>
              <a:rPr lang="es-ES" noProof="0" smtClean="0"/>
              <a:t>Cuarto nivel</a:t>
            </a:r>
          </a:p>
          <a:p>
            <a:pPr lvl="4" rtl="0"/>
            <a:r>
              <a:rPr lang="es-ES" noProof="0" smtClean="0"/>
              <a:t>Quinto nivel</a:t>
            </a:r>
            <a:endParaRPr lang="es-ES" noProof="0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1ED844A-CD03-44C7-A59E-6DE572D1DD06}" type="datetime1">
              <a:rPr lang="es-ES" noProof="0" smtClean="0"/>
              <a:t>12/04/2021</a:t>
            </a:fld>
            <a:endParaRPr lang="es-ES" noProof="0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es-ES" noProof="0" smtClean="0"/>
              <a:pPr rtl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17897224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rma libre 7"/>
          <p:cNvSpPr/>
          <p:nvPr/>
        </p:nvSpPr>
        <p:spPr bwMode="auto">
          <a:xfrm>
            <a:off x="0" y="1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10000" y="2951396"/>
            <a:ext cx="10561418" cy="1468800"/>
          </a:xfrm>
        </p:spPr>
        <p:txBody>
          <a:bodyPr rtlCol="0" anchor="b"/>
          <a:lstStyle>
            <a:lvl1pPr algn="r">
              <a:defRPr sz="4800" b="1" cap="none"/>
            </a:lvl1pPr>
          </a:lstStyle>
          <a:p>
            <a:pPr rtl="0"/>
            <a:r>
              <a:rPr lang="es-ES" noProof="0" smtClean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posición de texto 2"/>
          <p:cNvSpPr>
            <a:spLocks noGrp="1"/>
          </p:cNvSpPr>
          <p:nvPr>
            <p:ph type="body" idx="1"/>
          </p:nvPr>
        </p:nvSpPr>
        <p:spPr>
          <a:xfrm>
            <a:off x="810000" y="5281201"/>
            <a:ext cx="10561418" cy="433955"/>
          </a:xfrm>
        </p:spPr>
        <p:txBody>
          <a:bodyPr rtlCol="0"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 noProof="0" smtClean="0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79ACFA0-DE37-4444-9662-55F43D000373}" type="datetime1">
              <a:rPr lang="es-ES" noProof="0" smtClean="0"/>
              <a:t>12/04/2021</a:t>
            </a:fld>
            <a:endParaRPr lang="es-ES" noProof="0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es-ES" noProof="0" smtClean="0"/>
              <a:pPr rtl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36062772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rma libre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noProof="0" smtClean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posición de contenido 2"/>
          <p:cNvSpPr>
            <a:spLocks noGrp="1"/>
          </p:cNvSpPr>
          <p:nvPr>
            <p:ph sz="half" idx="1"/>
          </p:nvPr>
        </p:nvSpPr>
        <p:spPr>
          <a:xfrm>
            <a:off x="818712" y="2222287"/>
            <a:ext cx="5185873" cy="3638763"/>
          </a:xfrm>
        </p:spPr>
        <p:txBody>
          <a:bodyPr rtlCol="0">
            <a:normAutofit/>
          </a:bodyPr>
          <a:lstStyle/>
          <a:p>
            <a:pPr lvl="0" rtl="0"/>
            <a:r>
              <a:rPr lang="es-ES" noProof="0" smtClean="0"/>
              <a:t>Editar el estilo de texto del patrón</a:t>
            </a:r>
          </a:p>
          <a:p>
            <a:pPr lvl="1" rtl="0"/>
            <a:r>
              <a:rPr lang="es-ES" noProof="0" smtClean="0"/>
              <a:t>Segundo nivel</a:t>
            </a:r>
          </a:p>
          <a:p>
            <a:pPr lvl="2" rtl="0"/>
            <a:r>
              <a:rPr lang="es-ES" noProof="0" smtClean="0"/>
              <a:t>Tercer nivel</a:t>
            </a:r>
          </a:p>
          <a:p>
            <a:pPr lvl="3" rtl="0"/>
            <a:r>
              <a:rPr lang="es-ES" noProof="0" smtClean="0"/>
              <a:t>Cuarto nivel</a:t>
            </a:r>
          </a:p>
          <a:p>
            <a:pPr lvl="4" rtl="0"/>
            <a:r>
              <a:rPr lang="es-ES" noProof="0" smtClean="0"/>
              <a:t>Quinto nivel</a:t>
            </a:r>
            <a:endParaRPr lang="es-ES" noProof="0" dirty="0"/>
          </a:p>
        </p:txBody>
      </p:sp>
      <p:sp>
        <p:nvSpPr>
          <p:cNvPr id="4" name="Marcador de posición de contenido 3"/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5194583" cy="3638764"/>
          </a:xfrm>
        </p:spPr>
        <p:txBody>
          <a:bodyPr rtlCol="0">
            <a:normAutofit/>
          </a:bodyPr>
          <a:lstStyle/>
          <a:p>
            <a:pPr lvl="0" rtl="0"/>
            <a:r>
              <a:rPr lang="es-ES" noProof="0" smtClean="0"/>
              <a:t>Editar el estilo de texto del patrón</a:t>
            </a:r>
          </a:p>
          <a:p>
            <a:pPr lvl="1" rtl="0"/>
            <a:r>
              <a:rPr lang="es-ES" noProof="0" smtClean="0"/>
              <a:t>Segundo nivel</a:t>
            </a:r>
          </a:p>
          <a:p>
            <a:pPr lvl="2" rtl="0"/>
            <a:r>
              <a:rPr lang="es-ES" noProof="0" smtClean="0"/>
              <a:t>Tercer nivel</a:t>
            </a:r>
          </a:p>
          <a:p>
            <a:pPr lvl="3" rtl="0"/>
            <a:r>
              <a:rPr lang="es-ES" noProof="0" smtClean="0"/>
              <a:t>Cuarto nivel</a:t>
            </a:r>
          </a:p>
          <a:p>
            <a:pPr lvl="4" rtl="0"/>
            <a:r>
              <a:rPr lang="es-ES" noProof="0" smtClean="0"/>
              <a:t>Quinto nivel</a:t>
            </a:r>
            <a:endParaRPr lang="es-ES" noProof="0" dirty="0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5EDC41E-180F-4FE5-A08F-7B031872C9ED}" type="datetime1">
              <a:rPr lang="es-ES" noProof="0" smtClean="0"/>
              <a:t>12/04/2021</a:t>
            </a:fld>
            <a:endParaRPr lang="es-ES" noProof="0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es-ES" noProof="0" smtClean="0"/>
              <a:pPr rtl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36467899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rma libre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es-ES" noProof="0" smtClean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posición de texto 2"/>
          <p:cNvSpPr>
            <a:spLocks noGrp="1"/>
          </p:cNvSpPr>
          <p:nvPr>
            <p:ph type="body" idx="1"/>
          </p:nvPr>
        </p:nvSpPr>
        <p:spPr>
          <a:xfrm>
            <a:off x="814728" y="2174875"/>
            <a:ext cx="5189857" cy="576262"/>
          </a:xfrm>
        </p:spPr>
        <p:txBody>
          <a:bodyPr rtlCol="0"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 smtClean="0"/>
              <a:t>Editar el estilo de texto del patrón</a:t>
            </a:r>
          </a:p>
        </p:txBody>
      </p:sp>
      <p:sp>
        <p:nvSpPr>
          <p:cNvPr id="4" name="Marcador de posición de contenido 3"/>
          <p:cNvSpPr>
            <a:spLocks noGrp="1"/>
          </p:cNvSpPr>
          <p:nvPr>
            <p:ph sz="half" idx="2"/>
          </p:nvPr>
        </p:nvSpPr>
        <p:spPr>
          <a:xfrm>
            <a:off x="814729" y="2751138"/>
            <a:ext cx="5189856" cy="3109913"/>
          </a:xfrm>
        </p:spPr>
        <p:txBody>
          <a:bodyPr rtlCol="0" anchor="t">
            <a:normAutofit/>
          </a:bodyPr>
          <a:lstStyle/>
          <a:p>
            <a:pPr lvl="0" rtl="0"/>
            <a:r>
              <a:rPr lang="es-ES" noProof="0" smtClean="0"/>
              <a:t>Editar el estilo de texto del patrón</a:t>
            </a:r>
          </a:p>
          <a:p>
            <a:pPr lvl="1" rtl="0"/>
            <a:r>
              <a:rPr lang="es-ES" noProof="0" smtClean="0"/>
              <a:t>Segundo nivel</a:t>
            </a:r>
          </a:p>
          <a:p>
            <a:pPr lvl="2" rtl="0"/>
            <a:r>
              <a:rPr lang="es-ES" noProof="0" smtClean="0"/>
              <a:t>Tercer nivel</a:t>
            </a:r>
          </a:p>
          <a:p>
            <a:pPr lvl="3" rtl="0"/>
            <a:r>
              <a:rPr lang="es-ES" noProof="0" smtClean="0"/>
              <a:t>Cuarto nivel</a:t>
            </a:r>
          </a:p>
          <a:p>
            <a:pPr lvl="4" rtl="0"/>
            <a:r>
              <a:rPr lang="es-ES" noProof="0" smtClean="0"/>
              <a:t>Quinto nivel</a:t>
            </a:r>
            <a:endParaRPr lang="es-ES" noProof="0" dirty="0"/>
          </a:p>
        </p:txBody>
      </p:sp>
      <p:sp>
        <p:nvSpPr>
          <p:cNvPr id="5" name="Marcador de posición de texto 4"/>
          <p:cNvSpPr>
            <a:spLocks noGrp="1"/>
          </p:cNvSpPr>
          <p:nvPr>
            <p:ph type="body" sz="quarter" idx="3"/>
          </p:nvPr>
        </p:nvSpPr>
        <p:spPr>
          <a:xfrm>
            <a:off x="6187415" y="2174875"/>
            <a:ext cx="5194583" cy="576262"/>
          </a:xfrm>
        </p:spPr>
        <p:txBody>
          <a:bodyPr rtlCol="0"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 smtClean="0"/>
              <a:t>Editar el estilo de texto del patrón</a:t>
            </a:r>
          </a:p>
        </p:txBody>
      </p:sp>
      <p:sp>
        <p:nvSpPr>
          <p:cNvPr id="6" name="Marcador de posición de contenido 5"/>
          <p:cNvSpPr>
            <a:spLocks noGrp="1"/>
          </p:cNvSpPr>
          <p:nvPr>
            <p:ph sz="quarter" idx="4"/>
          </p:nvPr>
        </p:nvSpPr>
        <p:spPr>
          <a:xfrm>
            <a:off x="6187415" y="2751138"/>
            <a:ext cx="5194583" cy="3109913"/>
          </a:xfrm>
        </p:spPr>
        <p:txBody>
          <a:bodyPr rtlCol="0" anchor="t">
            <a:normAutofit/>
          </a:bodyPr>
          <a:lstStyle/>
          <a:p>
            <a:pPr lvl="0" rtl="0"/>
            <a:r>
              <a:rPr lang="es-ES" noProof="0" smtClean="0"/>
              <a:t>Editar el estilo de texto del patrón</a:t>
            </a:r>
          </a:p>
          <a:p>
            <a:pPr lvl="1" rtl="0"/>
            <a:r>
              <a:rPr lang="es-ES" noProof="0" smtClean="0"/>
              <a:t>Segundo nivel</a:t>
            </a:r>
          </a:p>
          <a:p>
            <a:pPr lvl="2" rtl="0"/>
            <a:r>
              <a:rPr lang="es-ES" noProof="0" smtClean="0"/>
              <a:t>Tercer nivel</a:t>
            </a:r>
          </a:p>
          <a:p>
            <a:pPr lvl="3" rtl="0"/>
            <a:r>
              <a:rPr lang="es-ES" noProof="0" smtClean="0"/>
              <a:t>Cuarto nivel</a:t>
            </a:r>
          </a:p>
          <a:p>
            <a:pPr lvl="4" rtl="0"/>
            <a:r>
              <a:rPr lang="es-ES" noProof="0" smtClean="0"/>
              <a:t>Quinto nivel</a:t>
            </a:r>
            <a:endParaRPr lang="es-ES" noProof="0" dirty="0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77AF791-647F-4407-851D-7157E2C3E076}" type="datetime1">
              <a:rPr lang="es-ES" noProof="0" smtClean="0"/>
              <a:t>12/04/2021</a:t>
            </a:fld>
            <a:endParaRPr lang="es-ES" noProof="0" dirty="0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es-ES" noProof="0" smtClean="0"/>
              <a:pPr rtl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9404869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rma libre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noProof="0" smtClean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6DBE41F-A8AF-4FE8-9478-EADC6B0715A5}" type="datetime1">
              <a:rPr lang="es-ES" noProof="0" smtClean="0"/>
              <a:t>12/04/2021</a:t>
            </a:fld>
            <a:endParaRPr lang="es-ES" noProof="0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5" name="Marcador de posición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es-ES" noProof="0" smtClean="0"/>
              <a:pPr rtl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20207908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56103B9-2139-416E-9D79-BFC0751AF745}" type="datetime1">
              <a:rPr lang="es-ES" noProof="0" smtClean="0"/>
              <a:t>12/04/2021</a:t>
            </a:fld>
            <a:endParaRPr lang="es-ES" noProof="0" dirty="0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es-ES" noProof="0" smtClean="0"/>
              <a:pPr rtl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20999889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rma libre 6"/>
          <p:cNvSpPr>
            <a:spLocks noChangeAspect="1"/>
          </p:cNvSpPr>
          <p:nvPr/>
        </p:nvSpPr>
        <p:spPr bwMode="auto">
          <a:xfrm>
            <a:off x="1073151" y="446087"/>
            <a:ext cx="3547533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73151" y="446088"/>
            <a:ext cx="3547533" cy="1618396"/>
          </a:xfrm>
        </p:spPr>
        <p:txBody>
          <a:bodyPr rtlCol="0" anchor="b"/>
          <a:lstStyle>
            <a:lvl1pPr algn="l">
              <a:defRPr sz="2000" b="1"/>
            </a:lvl1pPr>
          </a:lstStyle>
          <a:p>
            <a:pPr rtl="0"/>
            <a:r>
              <a:rPr lang="es-ES" noProof="0" smtClean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posición de contenido 2"/>
          <p:cNvSpPr>
            <a:spLocks noGrp="1"/>
          </p:cNvSpPr>
          <p:nvPr>
            <p:ph idx="1"/>
          </p:nvPr>
        </p:nvSpPr>
        <p:spPr>
          <a:xfrm>
            <a:off x="4855633" y="446088"/>
            <a:ext cx="6252633" cy="5414963"/>
          </a:xfrm>
        </p:spPr>
        <p:txBody>
          <a:bodyPr rtlCol="0">
            <a:normAutofit/>
          </a:bodyPr>
          <a:lstStyle/>
          <a:p>
            <a:pPr lvl="0" rtl="0"/>
            <a:r>
              <a:rPr lang="es-ES" noProof="0" smtClean="0"/>
              <a:t>Editar el estilo de texto del patrón</a:t>
            </a:r>
          </a:p>
          <a:p>
            <a:pPr lvl="1" rtl="0"/>
            <a:r>
              <a:rPr lang="es-ES" noProof="0" smtClean="0"/>
              <a:t>Segundo nivel</a:t>
            </a:r>
          </a:p>
          <a:p>
            <a:pPr lvl="2" rtl="0"/>
            <a:r>
              <a:rPr lang="es-ES" noProof="0" smtClean="0"/>
              <a:t>Tercer nivel</a:t>
            </a:r>
          </a:p>
          <a:p>
            <a:pPr lvl="3" rtl="0"/>
            <a:r>
              <a:rPr lang="es-ES" noProof="0" smtClean="0"/>
              <a:t>Cuarto nivel</a:t>
            </a:r>
          </a:p>
          <a:p>
            <a:pPr lvl="4" rtl="0"/>
            <a:r>
              <a:rPr lang="es-ES" noProof="0" smtClean="0"/>
              <a:t>Quinto nivel</a:t>
            </a:r>
            <a:endParaRPr lang="es-ES" noProof="0" dirty="0"/>
          </a:p>
        </p:txBody>
      </p:sp>
      <p:sp>
        <p:nvSpPr>
          <p:cNvPr id="4" name="Marcador de posición de texto 3"/>
          <p:cNvSpPr>
            <a:spLocks noGrp="1"/>
          </p:cNvSpPr>
          <p:nvPr>
            <p:ph type="body" sz="half" idx="2"/>
          </p:nvPr>
        </p:nvSpPr>
        <p:spPr>
          <a:xfrm>
            <a:off x="1073151" y="2260738"/>
            <a:ext cx="3547533" cy="3600311"/>
          </a:xfrm>
        </p:spPr>
        <p:txBody>
          <a:bodyPr rtlCol="0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s-ES" noProof="0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6D6F901-7B72-40E7-BC81-EE970E4DACF5}" type="datetime1">
              <a:rPr lang="es-ES" noProof="0" smtClean="0"/>
              <a:t>12/04/2021</a:t>
            </a:fld>
            <a:endParaRPr lang="es-ES" noProof="0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es-ES" noProof="0" smtClean="0"/>
              <a:pPr rtl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9117033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ley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14728" y="727522"/>
            <a:ext cx="4852988" cy="1617163"/>
          </a:xfrm>
        </p:spPr>
        <p:txBody>
          <a:bodyPr rtlCol="0" anchor="b">
            <a:normAutofit/>
          </a:bodyPr>
          <a:lstStyle>
            <a:lvl1pPr algn="l">
              <a:defRPr sz="2400" b="0"/>
            </a:lvl1pPr>
          </a:lstStyle>
          <a:p>
            <a:pPr rtl="0"/>
            <a:r>
              <a:rPr lang="es-ES" noProof="0" smtClean="0"/>
              <a:t>Haga clic para modificar el estilo de título del patrón</a:t>
            </a:r>
            <a:endParaRPr lang="es-ES" noProof="0" dirty="0"/>
          </a:p>
        </p:txBody>
      </p:sp>
      <p:sp>
        <p:nvSpPr>
          <p:cNvPr id="9" name="Marcador de posición de imagen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6098117" y="0"/>
            <a:ext cx="6093883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rtlCol="0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pPr rtl="0"/>
            <a:r>
              <a:rPr lang="es-ES" noProof="0" smtClean="0"/>
              <a:t>Haga clic en el icono para agregar una imagen</a:t>
            </a:r>
            <a:endParaRPr lang="es-ES" noProof="0" dirty="0"/>
          </a:p>
        </p:txBody>
      </p:sp>
      <p:sp>
        <p:nvSpPr>
          <p:cNvPr id="4" name="Marcador de posición de texto 3"/>
          <p:cNvSpPr>
            <a:spLocks noGrp="1"/>
          </p:cNvSpPr>
          <p:nvPr>
            <p:ph type="body" sz="half" idx="2"/>
          </p:nvPr>
        </p:nvSpPr>
        <p:spPr>
          <a:xfrm>
            <a:off x="814728" y="2344684"/>
            <a:ext cx="4852988" cy="3516365"/>
          </a:xfrm>
        </p:spPr>
        <p:txBody>
          <a:bodyPr rtlCol="0"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s-ES" noProof="0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3885810" y="6041362"/>
            <a:ext cx="976879" cy="365125"/>
          </a:xfrm>
        </p:spPr>
        <p:txBody>
          <a:bodyPr rtlCol="0"/>
          <a:lstStyle/>
          <a:p>
            <a:pPr rtl="0"/>
            <a:fld id="{B0E7FB09-1F8B-4E53-BA60-FC1DBCDC24BE}" type="datetime1">
              <a:rPr lang="es-ES" noProof="0" smtClean="0"/>
              <a:t>12/04/2021</a:t>
            </a:fld>
            <a:endParaRPr lang="es-ES" noProof="0" dirty="0"/>
          </a:p>
        </p:txBody>
      </p:sp>
      <p:sp>
        <p:nvSpPr>
          <p:cNvPr id="6" name="Marcador de posición de pie de página 5"/>
          <p:cNvSpPr>
            <a:spLocks noGrp="1"/>
          </p:cNvSpPr>
          <p:nvPr>
            <p:ph type="ftr" sz="quarter" idx="11"/>
          </p:nvPr>
        </p:nvSpPr>
        <p:spPr>
          <a:xfrm>
            <a:off x="590396" y="6041362"/>
            <a:ext cx="3295413" cy="365125"/>
          </a:xfrm>
        </p:spPr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4862689" y="5915888"/>
            <a:ext cx="1062155" cy="490599"/>
          </a:xfrm>
        </p:spPr>
        <p:txBody>
          <a:bodyPr rtlCol="0"/>
          <a:lstStyle/>
          <a:p>
            <a:pPr rtl="0"/>
            <a:fld id="{D57F1E4F-1CFF-5643-939E-217C01CDF565}" type="slidenum">
              <a:rPr lang="es-ES" noProof="0" smtClean="0"/>
              <a:pPr rtl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15537453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título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pPr rtl="0"/>
            <a:r>
              <a:rPr lang="es-ES" noProof="0" dirty="0"/>
              <a:t>Haga clic para modificar el estilo de título del patrón</a:t>
            </a:r>
          </a:p>
        </p:txBody>
      </p:sp>
      <p:sp>
        <p:nvSpPr>
          <p:cNvPr id="3" name="Marcador de posición de texto 2"/>
          <p:cNvSpPr>
            <a:spLocks noGrp="1"/>
          </p:cNvSpPr>
          <p:nvPr>
            <p:ph type="body" idx="1"/>
          </p:nvPr>
        </p:nvSpPr>
        <p:spPr>
          <a:xfrm>
            <a:off x="810000" y="2184401"/>
            <a:ext cx="10563285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 rtl="0"/>
            <a:r>
              <a:rPr lang="es-ES" noProof="0" dirty="0"/>
              <a:t>Editar estilos de texto del patrón</a:t>
            </a:r>
          </a:p>
          <a:p>
            <a:pPr lvl="1" rtl="0"/>
            <a:r>
              <a:rPr lang="es-ES" noProof="0" dirty="0"/>
              <a:t>Segundo nivel</a:t>
            </a:r>
          </a:p>
          <a:p>
            <a:pPr lvl="2" rtl="0"/>
            <a:r>
              <a:rPr lang="es-ES" noProof="0" dirty="0"/>
              <a:t>Tercer nivel</a:t>
            </a:r>
          </a:p>
          <a:p>
            <a:pPr lvl="3" rtl="0"/>
            <a:r>
              <a:rPr lang="es-ES" noProof="0" dirty="0"/>
              <a:t>Cuarto nivel</a:t>
            </a:r>
          </a:p>
          <a:p>
            <a:pPr lvl="4" rtl="0"/>
            <a:r>
              <a:rPr lang="es-ES" noProof="0" dirty="0"/>
              <a:t>Quinto nivel</a:t>
            </a:r>
          </a:p>
        </p:txBody>
      </p:sp>
      <p:sp>
        <p:nvSpPr>
          <p:cNvPr id="5" name="Marcador de posición de pie de página 4"/>
          <p:cNvSpPr>
            <a:spLocks noGrp="1"/>
          </p:cNvSpPr>
          <p:nvPr>
            <p:ph type="ftr" sz="quarter" idx="3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pPr rtl="0"/>
            <a:endParaRPr lang="es-ES" noProof="0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pPr rtl="0"/>
            <a:fld id="{1DD1B8B0-1DC9-485F-B180-00640E0D825F}" type="datetime1">
              <a:rPr lang="es-ES" noProof="0" smtClean="0"/>
              <a:t>12/04/2021</a:t>
            </a:fld>
            <a:endParaRPr lang="es-ES" noProof="0" dirty="0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pPr rtl="0"/>
            <a:fld id="{D57F1E4F-1CFF-5643-939E-217C01CDF565}" type="slidenum">
              <a:rPr lang="es-ES" noProof="0" smtClean="0"/>
              <a:pPr rtl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129126859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  <p:sldLayoutId id="2147483726" r:id="rId14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rgbClr val="FEFEFE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11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4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4712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392"/>
          <p:cNvPicPr/>
          <p:nvPr/>
        </p:nvPicPr>
        <p:blipFill>
          <a:blip r:embed="rId3"/>
          <a:stretch>
            <a:fillRect/>
          </a:stretch>
        </p:blipFill>
        <p:spPr>
          <a:xfrm flipH="1">
            <a:off x="-627017" y="0"/>
            <a:ext cx="10959737" cy="6858000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10241280" y="0"/>
            <a:ext cx="1950720" cy="6958977"/>
          </a:xfrm>
          <a:prstGeom prst="rect">
            <a:avLst/>
          </a:prstGeom>
          <a:solidFill>
            <a:srgbClr val="EEED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3F6D5E8-15CF-4755-910B-1B5A1E77735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762103" y="100977"/>
            <a:ext cx="11152665" cy="61851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s-419" sz="3200" dirty="0" smtClean="0">
                <a:solidFill>
                  <a:srgbClr val="FF0000"/>
                </a:solidFill>
              </a:rPr>
              <a:t>En los programas hay que hacer uso de:</a:t>
            </a:r>
            <a:endParaRPr lang="es-ES" sz="3200" dirty="0">
              <a:solidFill>
                <a:srgbClr val="FF0000"/>
              </a:solidFill>
            </a:endParaRPr>
          </a:p>
        </p:txBody>
      </p:sp>
      <p:graphicFrame>
        <p:nvGraphicFramePr>
          <p:cNvPr id="11" name="Marcador de contenido 2" descr="Icono SmartArt">
            <a:extLst>
              <a:ext uri="{FF2B5EF4-FFF2-40B4-BE49-F238E27FC236}">
                <a16:creationId xmlns:a16="http://schemas.microsoft.com/office/drawing/2014/main" id="{E3ED3676-AF55-5243-80AF-E4C3CB787FA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62236309"/>
              </p:ext>
            </p:extLst>
          </p:nvPr>
        </p:nvGraphicFramePr>
        <p:xfrm>
          <a:off x="3762103" y="895837"/>
          <a:ext cx="7498080" cy="57858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165078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3F6D5E8-15CF-4755-910B-1B5A1E7773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6903" y="528616"/>
            <a:ext cx="5415279" cy="821882"/>
          </a:xfrm>
        </p:spPr>
        <p:txBody>
          <a:bodyPr rtlCol="0">
            <a:normAutofit/>
          </a:bodyPr>
          <a:lstStyle/>
          <a:p>
            <a:pPr algn="ctr" rtl="0"/>
            <a:endParaRPr lang="es-ES" dirty="0"/>
          </a:p>
        </p:txBody>
      </p:sp>
      <p:sp>
        <p:nvSpPr>
          <p:cNvPr id="3" name="Rectángulo 2"/>
          <p:cNvSpPr/>
          <p:nvPr/>
        </p:nvSpPr>
        <p:spPr>
          <a:xfrm>
            <a:off x="2499359" y="0"/>
            <a:ext cx="9692641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uadroTexto 8"/>
          <p:cNvSpPr txBox="1"/>
          <p:nvPr/>
        </p:nvSpPr>
        <p:spPr>
          <a:xfrm>
            <a:off x="2074816" y="642916"/>
            <a:ext cx="10117184" cy="617343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rtlCol="0" anchor="ctr" anchorCtr="0">
            <a:noAutofit/>
          </a:bodyPr>
          <a:lstStyle/>
          <a:p>
            <a:pPr lvl="0" algn="ctr" defTabSz="71120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defRPr cap="all"/>
            </a:pPr>
            <a:r>
              <a:rPr lang="es-ES" sz="2400" dirty="0" smtClean="0">
                <a:ln w="0"/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dvent Sans Logo" panose="020B0502040504020204" pitchFamily="34" charset="0"/>
                <a:cs typeface="Arial" panose="020B0604020202020204" pitchFamily="34" charset="0"/>
              </a:rPr>
              <a:t>programas</a:t>
            </a:r>
            <a:r>
              <a:rPr lang="es-ES" sz="2400" kern="1200" noProof="0" dirty="0" smtClean="0">
                <a:ln w="0"/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dvent Sans Logo" panose="020B0502040504020204" pitchFamily="34" charset="0"/>
                <a:cs typeface="Arial" panose="020B0604020202020204" pitchFamily="34" charset="0"/>
              </a:rPr>
              <a:t> relevantes en la escuela sabática</a:t>
            </a:r>
          </a:p>
          <a:p>
            <a:pPr lvl="0" algn="ctr" defTabSz="71120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defRPr cap="all"/>
            </a:pPr>
            <a:r>
              <a:rPr lang="es-ES" sz="3600" u="sng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dvent Sans Logo" panose="020B0502040504020204" pitchFamily="34" charset="0"/>
                <a:cs typeface="Arial" panose="020B0604020202020204" pitchFamily="34" charset="0"/>
              </a:rPr>
              <a:t>Por zoom o en la iglesia</a:t>
            </a:r>
            <a:endParaRPr lang="es-ES" sz="3600" u="sng" kern="1200" noProof="0" dirty="0">
              <a:ln w="0"/>
              <a:solidFill>
                <a:schemeClr val="accent1">
                  <a:lumMod val="75000"/>
                </a:schemeClr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ea typeface="Advent Sans Logo" panose="020B0502040504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ángulo 3"/>
          <p:cNvSpPr/>
          <p:nvPr/>
        </p:nvSpPr>
        <p:spPr>
          <a:xfrm rot="16200000">
            <a:off x="-760370" y="3908619"/>
            <a:ext cx="397576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4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SUGERENCIAS</a:t>
            </a:r>
            <a:endParaRPr lang="es-ES" sz="4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AutoShape 2" descr="Iconos de la caja de sugerencias, diverso, púrpura png | PNGEg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6" descr="File:Tips Industries Logo.svg - Wikipedi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106" name="Picture 10" descr="IDEAS – Identifying Effective Approaches to Enhancing the Social Dimension  of Higher Education | EURASH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90" y="118831"/>
            <a:ext cx="2148561" cy="1619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ángulo 9"/>
          <p:cNvSpPr/>
          <p:nvPr/>
        </p:nvSpPr>
        <p:spPr>
          <a:xfrm>
            <a:off x="-44334" y="1854927"/>
            <a:ext cx="2543694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ángulo 6"/>
          <p:cNvSpPr/>
          <p:nvPr/>
        </p:nvSpPr>
        <p:spPr>
          <a:xfrm>
            <a:off x="2855742" y="2126239"/>
            <a:ext cx="9491003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+mj-lt"/>
              <a:buAutoNum type="arabicPeriod"/>
            </a:pPr>
            <a:endParaRPr lang="en-US" sz="2400" dirty="0" smtClean="0">
              <a:solidFill>
                <a:schemeClr val="bg1"/>
              </a:solidFill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en-US" sz="2400" dirty="0" smtClean="0">
                <a:solidFill>
                  <a:schemeClr val="bg1"/>
                </a:solidFill>
              </a:rPr>
              <a:t>La </a:t>
            </a:r>
            <a:r>
              <a:rPr lang="en-US" sz="2400" dirty="0" err="1" smtClean="0">
                <a:solidFill>
                  <a:schemeClr val="bg1"/>
                </a:solidFill>
              </a:rPr>
              <a:t>brevedad</a:t>
            </a:r>
            <a:r>
              <a:rPr lang="en-US" sz="2400" dirty="0" smtClean="0">
                <a:solidFill>
                  <a:schemeClr val="bg1"/>
                </a:solidFill>
              </a:rPr>
              <a:t> y la </a:t>
            </a:r>
            <a:r>
              <a:rPr lang="en-US" sz="2400" dirty="0" err="1" smtClean="0">
                <a:solidFill>
                  <a:schemeClr val="bg1"/>
                </a:solidFill>
              </a:rPr>
              <a:t>eternidad</a:t>
            </a:r>
            <a:endParaRPr lang="en-US" sz="2400" dirty="0">
              <a:solidFill>
                <a:schemeClr val="bg1"/>
              </a:solidFill>
            </a:endParaRPr>
          </a:p>
          <a:p>
            <a:pPr marL="342900" lvl="0" indent="-342900">
              <a:buFont typeface="+mj-lt"/>
              <a:buAutoNum type="arabicPeriod"/>
            </a:pPr>
            <a:endParaRPr lang="en-US" sz="2400" dirty="0" smtClean="0">
              <a:solidFill>
                <a:schemeClr val="bg1"/>
              </a:solidFill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es-419" sz="2400" dirty="0" smtClean="0">
                <a:solidFill>
                  <a:schemeClr val="bg1"/>
                </a:solidFill>
              </a:rPr>
              <a:t>Distanciamiento social e inmanencia (cercanía de Dios) </a:t>
            </a:r>
          </a:p>
          <a:p>
            <a:pPr marL="342900" lvl="0" indent="-342900">
              <a:buFont typeface="+mj-lt"/>
              <a:buAutoNum type="arabicPeriod"/>
            </a:pPr>
            <a:endParaRPr lang="en-US" sz="2400" dirty="0" smtClean="0">
              <a:solidFill>
                <a:schemeClr val="bg1"/>
              </a:solidFill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es-419" sz="2400" dirty="0" smtClean="0">
                <a:solidFill>
                  <a:schemeClr val="bg1"/>
                </a:solidFill>
              </a:rPr>
              <a:t>Adoración cooperativa /a solas con Dios</a:t>
            </a:r>
          </a:p>
          <a:p>
            <a:pPr marL="342900" lvl="0" indent="-342900">
              <a:buFont typeface="+mj-lt"/>
              <a:buAutoNum type="arabicPeriod"/>
            </a:pPr>
            <a:endParaRPr lang="en-US" sz="2400" dirty="0" smtClean="0">
              <a:solidFill>
                <a:schemeClr val="bg1"/>
              </a:solidFill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en-US" sz="2400" dirty="0" err="1" smtClean="0">
                <a:solidFill>
                  <a:schemeClr val="bg1"/>
                </a:solidFill>
              </a:rPr>
              <a:t>Transición</a:t>
            </a:r>
            <a:r>
              <a:rPr lang="en-US" sz="2400" dirty="0" smtClean="0">
                <a:solidFill>
                  <a:schemeClr val="bg1"/>
                </a:solidFill>
              </a:rPr>
              <a:t> / </a:t>
            </a:r>
            <a:r>
              <a:rPr lang="en-US" sz="2400" dirty="0" err="1" smtClean="0">
                <a:solidFill>
                  <a:schemeClr val="bg1"/>
                </a:solidFill>
              </a:rPr>
              <a:t>metamorfosis</a:t>
            </a:r>
            <a:r>
              <a:rPr lang="en-US" sz="2400" dirty="0" smtClean="0">
                <a:solidFill>
                  <a:schemeClr val="bg1"/>
                </a:solidFill>
              </a:rPr>
              <a:t> /</a:t>
            </a:r>
            <a:r>
              <a:rPr lang="en-US" sz="2400" dirty="0" err="1" smtClean="0">
                <a:solidFill>
                  <a:schemeClr val="bg1"/>
                </a:solidFill>
              </a:rPr>
              <a:t>arrepentimiento</a:t>
            </a:r>
            <a:endParaRPr lang="en-US" sz="2400" dirty="0" smtClean="0">
              <a:solidFill>
                <a:schemeClr val="bg1"/>
              </a:solidFill>
            </a:endParaRPr>
          </a:p>
          <a:p>
            <a:pPr marL="342900" lvl="0" indent="-342900">
              <a:buFont typeface="+mj-lt"/>
              <a:buAutoNum type="arabicPeriod"/>
            </a:pPr>
            <a:endParaRPr lang="es-CO" sz="2400" dirty="0">
              <a:solidFill>
                <a:schemeClr val="bg1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2400" dirty="0" err="1">
                <a:solidFill>
                  <a:schemeClr val="bg1"/>
                </a:solidFill>
              </a:rPr>
              <a:t>Pérdida</a:t>
            </a:r>
            <a:r>
              <a:rPr lang="en-US" sz="2400" dirty="0">
                <a:solidFill>
                  <a:schemeClr val="bg1"/>
                </a:solidFill>
              </a:rPr>
              <a:t> del </a:t>
            </a:r>
            <a:r>
              <a:rPr lang="en-US" sz="2400" dirty="0" err="1" smtClean="0">
                <a:solidFill>
                  <a:schemeClr val="bg1"/>
                </a:solidFill>
              </a:rPr>
              <a:t>cónyugue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>
                <a:solidFill>
                  <a:schemeClr val="bg1"/>
                </a:solidFill>
              </a:rPr>
              <a:t>/ </a:t>
            </a:r>
            <a:r>
              <a:rPr lang="en-US" sz="2400" dirty="0" err="1">
                <a:solidFill>
                  <a:schemeClr val="bg1"/>
                </a:solidFill>
              </a:rPr>
              <a:t>pacto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</a:p>
          <a:p>
            <a:pPr marL="342900" lvl="0" indent="-342900">
              <a:buFont typeface="+mj-lt"/>
              <a:buAutoNum type="arabicPeriod"/>
            </a:pPr>
            <a:endParaRPr lang="en-US" sz="24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4248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-28136" y="0"/>
            <a:ext cx="9692641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uadroTexto 7"/>
          <p:cNvSpPr txBox="1"/>
          <p:nvPr/>
        </p:nvSpPr>
        <p:spPr>
          <a:xfrm>
            <a:off x="-28137" y="618792"/>
            <a:ext cx="10117184" cy="617343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rtlCol="0" anchor="ctr" anchorCtr="0">
            <a:noAutofit/>
          </a:bodyPr>
          <a:lstStyle/>
          <a:p>
            <a:pPr lvl="0" algn="ctr" defTabSz="71120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defRPr cap="all"/>
            </a:pPr>
            <a:r>
              <a:rPr lang="es-ES" sz="2400" dirty="0" smtClean="0">
                <a:ln w="0"/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dvent Sans Logo" panose="020B0502040504020204" pitchFamily="34" charset="0"/>
                <a:cs typeface="Arial" panose="020B0604020202020204" pitchFamily="34" charset="0"/>
              </a:rPr>
              <a:t>programas</a:t>
            </a:r>
            <a:r>
              <a:rPr lang="es-ES" sz="2400" kern="1200" noProof="0" dirty="0" smtClean="0">
                <a:ln w="0"/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dvent Sans Logo" panose="020B0502040504020204" pitchFamily="34" charset="0"/>
                <a:cs typeface="Arial" panose="020B0604020202020204" pitchFamily="34" charset="0"/>
              </a:rPr>
              <a:t> relevantes en la escuela sabática</a:t>
            </a:r>
          </a:p>
          <a:p>
            <a:pPr lvl="0" algn="ctr" defTabSz="71120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defRPr cap="all"/>
            </a:pPr>
            <a:r>
              <a:rPr lang="es-ES" sz="3600" u="sng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dvent Sans Logo" panose="020B0502040504020204" pitchFamily="34" charset="0"/>
                <a:cs typeface="Arial" panose="020B0604020202020204" pitchFamily="34" charset="0"/>
              </a:rPr>
              <a:t>Por zoom o en la iglesia</a:t>
            </a:r>
            <a:endParaRPr lang="es-ES" sz="3600" u="sng" kern="1200" noProof="0" dirty="0">
              <a:ln w="0"/>
              <a:solidFill>
                <a:schemeClr val="accent1">
                  <a:lumMod val="75000"/>
                </a:schemeClr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ea typeface="Advent Sans Logo" panose="020B0502040504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ángulo 8"/>
          <p:cNvSpPr/>
          <p:nvPr/>
        </p:nvSpPr>
        <p:spPr>
          <a:xfrm rot="5400000">
            <a:off x="8996224" y="4052584"/>
            <a:ext cx="397576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4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SUGERENCIAS</a:t>
            </a:r>
            <a:endParaRPr lang="es-ES" sz="4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0" name="AutoShape 6" descr="File:Tips Industries Logo.svg - Wikipedia"/>
          <p:cNvSpPr>
            <a:spLocks noChangeAspect="1" noChangeArrowheads="1"/>
          </p:cNvSpPr>
          <p:nvPr/>
        </p:nvSpPr>
        <p:spPr bwMode="auto">
          <a:xfrm>
            <a:off x="10000616" y="667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" name="Picture 10" descr="IDEAS – Identifying Effective Approaches to Enhancing the Social Dimension  of Higher Education | EURASH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5631" y="117567"/>
            <a:ext cx="2148561" cy="1619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ángulo 11"/>
          <p:cNvSpPr/>
          <p:nvPr/>
        </p:nvSpPr>
        <p:spPr>
          <a:xfrm>
            <a:off x="9603971" y="1853663"/>
            <a:ext cx="2588029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ángulo 5"/>
          <p:cNvSpPr/>
          <p:nvPr/>
        </p:nvSpPr>
        <p:spPr>
          <a:xfrm>
            <a:off x="656416" y="2391675"/>
            <a:ext cx="8748079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Font typeface="+mj-lt"/>
              <a:buAutoNum type="arabicPeriod" startAt="6"/>
            </a:pPr>
            <a:r>
              <a:rPr lang="en-US" sz="2400" dirty="0" err="1" smtClean="0">
                <a:solidFill>
                  <a:schemeClr val="bg1"/>
                </a:solidFill>
                <a:latin typeface="+mj-lt"/>
              </a:rPr>
              <a:t>Prueba</a:t>
            </a:r>
            <a:r>
              <a:rPr lang="en-US" sz="2400" dirty="0" smtClean="0">
                <a:solidFill>
                  <a:schemeClr val="bg1"/>
                </a:solidFill>
                <a:latin typeface="+mj-lt"/>
              </a:rPr>
              <a:t> de </a:t>
            </a:r>
            <a:r>
              <a:rPr lang="en-US" sz="2400" dirty="0" err="1" smtClean="0">
                <a:solidFill>
                  <a:schemeClr val="bg1"/>
                </a:solidFill>
                <a:latin typeface="+mj-lt"/>
              </a:rPr>
              <a:t>Covid</a:t>
            </a:r>
            <a:r>
              <a:rPr lang="en-US" sz="2400" dirty="0" smtClean="0">
                <a:solidFill>
                  <a:schemeClr val="bg1"/>
                </a:solidFill>
                <a:latin typeface="+mj-lt"/>
              </a:rPr>
              <a:t> 19 / </a:t>
            </a:r>
            <a:r>
              <a:rPr lang="en-US" sz="2400" dirty="0" err="1" smtClean="0">
                <a:solidFill>
                  <a:schemeClr val="bg1"/>
                </a:solidFill>
                <a:latin typeface="+mj-lt"/>
              </a:rPr>
              <a:t>limpieza</a:t>
            </a:r>
            <a:endParaRPr lang="en-US" sz="2400" dirty="0" smtClean="0">
              <a:solidFill>
                <a:schemeClr val="bg1"/>
              </a:solidFill>
              <a:latin typeface="+mj-lt"/>
            </a:endParaRPr>
          </a:p>
          <a:p>
            <a:pPr marL="457200" lvl="0" indent="-457200">
              <a:buFont typeface="+mj-lt"/>
              <a:buAutoNum type="arabicPeriod" startAt="6"/>
            </a:pPr>
            <a:endParaRPr lang="en-US" sz="2400" dirty="0" smtClean="0">
              <a:solidFill>
                <a:schemeClr val="bg1"/>
              </a:solidFill>
              <a:latin typeface="+mj-lt"/>
            </a:endParaRPr>
          </a:p>
          <a:p>
            <a:pPr marL="457200" lvl="0" indent="-457200">
              <a:buFont typeface="+mj-lt"/>
              <a:buAutoNum type="arabicPeriod" startAt="6"/>
            </a:pPr>
            <a:r>
              <a:rPr lang="en-US" sz="2400" dirty="0" err="1" smtClean="0">
                <a:solidFill>
                  <a:schemeClr val="bg1"/>
                </a:solidFill>
                <a:latin typeface="+mj-lt"/>
              </a:rPr>
              <a:t>Respirador</a:t>
            </a:r>
            <a:r>
              <a:rPr lang="en-US" sz="2400" dirty="0" smtClean="0">
                <a:solidFill>
                  <a:schemeClr val="bg1"/>
                </a:solidFill>
                <a:latin typeface="+mj-lt"/>
              </a:rPr>
              <a:t> / oración</a:t>
            </a:r>
          </a:p>
          <a:p>
            <a:pPr marL="457200" lvl="0" indent="-457200">
              <a:buFont typeface="+mj-lt"/>
              <a:buAutoNum type="arabicPeriod" startAt="6"/>
            </a:pPr>
            <a:endParaRPr lang="en-US" sz="2400" dirty="0" smtClean="0">
              <a:solidFill>
                <a:schemeClr val="bg1"/>
              </a:solidFill>
              <a:latin typeface="+mj-lt"/>
            </a:endParaRPr>
          </a:p>
          <a:p>
            <a:pPr marL="457200" lvl="0" indent="-457200">
              <a:buFont typeface="+mj-lt"/>
              <a:buAutoNum type="arabicPeriod" startAt="6"/>
            </a:pPr>
            <a:r>
              <a:rPr lang="en-US" sz="2400" dirty="0" err="1" smtClean="0">
                <a:solidFill>
                  <a:schemeClr val="bg1"/>
                </a:solidFill>
                <a:latin typeface="+mj-lt"/>
              </a:rPr>
              <a:t>Escasez</a:t>
            </a:r>
            <a:r>
              <a:rPr lang="en-US" sz="2400" dirty="0" smtClean="0">
                <a:solidFill>
                  <a:schemeClr val="bg1"/>
                </a:solidFill>
                <a:latin typeface="+mj-lt"/>
              </a:rPr>
              <a:t> / </a:t>
            </a:r>
            <a:r>
              <a:rPr lang="en-US" sz="2400" dirty="0" err="1" smtClean="0">
                <a:solidFill>
                  <a:schemeClr val="bg1"/>
                </a:solidFill>
                <a:latin typeface="+mj-lt"/>
              </a:rPr>
              <a:t>abundancia</a:t>
            </a:r>
            <a:r>
              <a:rPr lang="en-US" sz="2400" dirty="0" smtClean="0">
                <a:solidFill>
                  <a:schemeClr val="bg1"/>
                </a:solidFill>
                <a:latin typeface="+mj-lt"/>
              </a:rPr>
              <a:t> </a:t>
            </a:r>
          </a:p>
          <a:p>
            <a:pPr marL="457200" lvl="0" indent="-457200">
              <a:buFont typeface="+mj-lt"/>
              <a:buAutoNum type="arabicPeriod" startAt="6"/>
            </a:pPr>
            <a:endParaRPr lang="en-US" sz="2400" dirty="0" smtClean="0">
              <a:solidFill>
                <a:schemeClr val="bg1"/>
              </a:solidFill>
              <a:latin typeface="+mj-lt"/>
            </a:endParaRPr>
          </a:p>
          <a:p>
            <a:pPr marL="457200" lvl="0" indent="-457200">
              <a:buFont typeface="+mj-lt"/>
              <a:buAutoNum type="arabicPeriod" startAt="6"/>
            </a:pPr>
            <a:r>
              <a:rPr lang="en-US" sz="2400" dirty="0" err="1" smtClean="0">
                <a:solidFill>
                  <a:schemeClr val="bg1"/>
                </a:solidFill>
                <a:latin typeface="+mj-lt"/>
              </a:rPr>
              <a:t>Desempleo</a:t>
            </a:r>
            <a:r>
              <a:rPr lang="en-US" sz="2400" dirty="0" smtClean="0">
                <a:solidFill>
                  <a:schemeClr val="bg1"/>
                </a:solidFill>
                <a:latin typeface="+mj-lt"/>
              </a:rPr>
              <a:t> / </a:t>
            </a:r>
            <a:r>
              <a:rPr lang="en-US" sz="2400" dirty="0" err="1" smtClean="0">
                <a:solidFill>
                  <a:schemeClr val="bg1"/>
                </a:solidFill>
                <a:latin typeface="+mj-lt"/>
              </a:rPr>
              <a:t>creación</a:t>
            </a:r>
            <a:r>
              <a:rPr lang="en-US" sz="2400" dirty="0" smtClean="0">
                <a:solidFill>
                  <a:schemeClr val="bg1"/>
                </a:solidFill>
                <a:latin typeface="+mj-lt"/>
              </a:rPr>
              <a:t> </a:t>
            </a:r>
          </a:p>
          <a:p>
            <a:pPr marL="457200" lvl="0" indent="-457200">
              <a:buFont typeface="+mj-lt"/>
              <a:buAutoNum type="arabicPeriod" startAt="6"/>
            </a:pPr>
            <a:endParaRPr lang="en-US" sz="2400" dirty="0" smtClean="0">
              <a:solidFill>
                <a:schemeClr val="bg1"/>
              </a:solidFill>
              <a:latin typeface="+mj-lt"/>
            </a:endParaRPr>
          </a:p>
          <a:p>
            <a:pPr marL="457200" lvl="0" indent="-457200">
              <a:buFont typeface="+mj-lt"/>
              <a:buAutoNum type="arabicPeriod" startAt="6"/>
            </a:pPr>
            <a:r>
              <a:rPr lang="en-US" sz="2400" dirty="0" err="1" smtClean="0">
                <a:solidFill>
                  <a:schemeClr val="bg1"/>
                </a:solidFill>
                <a:latin typeface="+mj-lt"/>
              </a:rPr>
              <a:t>Depresión</a:t>
            </a:r>
            <a:r>
              <a:rPr lang="en-US" sz="2400" dirty="0" smtClean="0">
                <a:solidFill>
                  <a:schemeClr val="bg1"/>
                </a:solidFill>
                <a:latin typeface="+mj-lt"/>
              </a:rPr>
              <a:t> / Esperanza</a:t>
            </a:r>
          </a:p>
          <a:p>
            <a:pPr marL="457200" lvl="0" indent="-457200">
              <a:buFont typeface="+mj-lt"/>
              <a:buAutoNum type="arabicPeriod" startAt="6"/>
            </a:pPr>
            <a:endParaRPr lang="en-US" sz="2400" dirty="0" smtClean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8112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orma libre 6">
            <a:extLst>
              <a:ext uri="{FF2B5EF4-FFF2-40B4-BE49-F238E27FC236}">
                <a16:creationId xmlns:a16="http://schemas.microsoft.com/office/drawing/2014/main" id="{E5A10C92-5805-4C39-9BF6-507F3B9661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="" xmlns:a14="http://schemas.microsoft.com/office/drawing/2010/main" xmlns:a16="http://schemas.microsoft.com/office/drawing/2014/main" xmlns:p14="http://schemas.microsoft.com/office/powerpoint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FB5DBD6C-E8A8-B349-AC85-61C44AAEA05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20" r="2125" b="5549"/>
          <a:stretch/>
        </p:blipFill>
        <p:spPr>
          <a:xfrm>
            <a:off x="0" y="-11153"/>
            <a:ext cx="12192000" cy="6812282"/>
          </a:xfrm>
          <a:prstGeom prst="rect">
            <a:avLst/>
          </a:prstGeom>
        </p:spPr>
      </p:pic>
      <p:sp>
        <p:nvSpPr>
          <p:cNvPr id="25" name="Rectángulo 24">
            <a:extLst>
              <a:ext uri="{FF2B5EF4-FFF2-40B4-BE49-F238E27FC236}">
                <a16:creationId xmlns:a16="http://schemas.microsoft.com/office/drawing/2014/main" id="{0C2CC41E-4EEC-4D67-B433-E1CDC58798B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11153"/>
            <a:ext cx="12192001" cy="6880304"/>
          </a:xfrm>
          <a:prstGeom prst="rect">
            <a:avLst/>
          </a:prstGeom>
          <a:solidFill>
            <a:schemeClr val="accent1">
              <a:alpha val="62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dirty="0"/>
          </a:p>
        </p:txBody>
      </p:sp>
      <p:sp>
        <p:nvSpPr>
          <p:cNvPr id="27" name="Forma libre 22">
            <a:extLst>
              <a:ext uri="{FF2B5EF4-FFF2-40B4-BE49-F238E27FC236}">
                <a16:creationId xmlns:a16="http://schemas.microsoft.com/office/drawing/2014/main" id="{B114AB90-13F9-48EF-BFF7-7634459AAFF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525094"/>
            <a:ext cx="12192000" cy="2332906"/>
          </a:xfrm>
          <a:custGeom>
            <a:avLst/>
            <a:gdLst>
              <a:gd name="connsiteX0" fmla="*/ 0 w 12192000"/>
              <a:gd name="connsiteY0" fmla="*/ 0 h 2332906"/>
              <a:gd name="connsiteX1" fmla="*/ 1996017 w 12192000"/>
              <a:gd name="connsiteY1" fmla="*/ 0 h 2332906"/>
              <a:gd name="connsiteX2" fmla="*/ 2377017 w 12192000"/>
              <a:gd name="connsiteY2" fmla="*/ 263783 h 2332906"/>
              <a:gd name="connsiteX3" fmla="*/ 2385484 w 12192000"/>
              <a:gd name="connsiteY3" fmla="*/ 266713 h 2332906"/>
              <a:gd name="connsiteX4" fmla="*/ 2398184 w 12192000"/>
              <a:gd name="connsiteY4" fmla="*/ 271110 h 2332906"/>
              <a:gd name="connsiteX5" fmla="*/ 2410883 w 12192000"/>
              <a:gd name="connsiteY5" fmla="*/ 275506 h 2332906"/>
              <a:gd name="connsiteX6" fmla="*/ 2421467 w 12192000"/>
              <a:gd name="connsiteY6" fmla="*/ 275506 h 2332906"/>
              <a:gd name="connsiteX7" fmla="*/ 2434167 w 12192000"/>
              <a:gd name="connsiteY7" fmla="*/ 275506 h 2332906"/>
              <a:gd name="connsiteX8" fmla="*/ 2444750 w 12192000"/>
              <a:gd name="connsiteY8" fmla="*/ 271110 h 2332906"/>
              <a:gd name="connsiteX9" fmla="*/ 2457450 w 12192000"/>
              <a:gd name="connsiteY9" fmla="*/ 266713 h 2332906"/>
              <a:gd name="connsiteX10" fmla="*/ 2465917 w 12192000"/>
              <a:gd name="connsiteY10" fmla="*/ 263783 h 2332906"/>
              <a:gd name="connsiteX11" fmla="*/ 2846917 w 12192000"/>
              <a:gd name="connsiteY11" fmla="*/ 0 h 2332906"/>
              <a:gd name="connsiteX12" fmla="*/ 12192000 w 12192000"/>
              <a:gd name="connsiteY12" fmla="*/ 0 h 2332906"/>
              <a:gd name="connsiteX13" fmla="*/ 12192000 w 12192000"/>
              <a:gd name="connsiteY13" fmla="*/ 2332906 h 2332906"/>
              <a:gd name="connsiteX14" fmla="*/ 0 w 12192000"/>
              <a:gd name="connsiteY14" fmla="*/ 2332906 h 2332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2332906">
                <a:moveTo>
                  <a:pt x="0" y="0"/>
                </a:moveTo>
                <a:lnTo>
                  <a:pt x="1996017" y="0"/>
                </a:lnTo>
                <a:lnTo>
                  <a:pt x="2377017" y="263783"/>
                </a:lnTo>
                <a:lnTo>
                  <a:pt x="2385484" y="266713"/>
                </a:lnTo>
                <a:lnTo>
                  <a:pt x="2398184" y="271110"/>
                </a:lnTo>
                <a:lnTo>
                  <a:pt x="2410883" y="275506"/>
                </a:lnTo>
                <a:lnTo>
                  <a:pt x="2421467" y="275506"/>
                </a:lnTo>
                <a:lnTo>
                  <a:pt x="2434167" y="275506"/>
                </a:lnTo>
                <a:lnTo>
                  <a:pt x="2444750" y="271110"/>
                </a:lnTo>
                <a:lnTo>
                  <a:pt x="2457450" y="266713"/>
                </a:lnTo>
                <a:lnTo>
                  <a:pt x="2465917" y="263783"/>
                </a:lnTo>
                <a:lnTo>
                  <a:pt x="2846917" y="0"/>
                </a:lnTo>
                <a:lnTo>
                  <a:pt x="12192000" y="0"/>
                </a:lnTo>
                <a:lnTo>
                  <a:pt x="12192000" y="2332906"/>
                </a:lnTo>
                <a:lnTo>
                  <a:pt x="0" y="2332906"/>
                </a:ln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F266081D-517B-5D43-A7B4-E67DDEDC0B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1" y="5208628"/>
            <a:ext cx="10572000" cy="69486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rtl="0">
              <a:lnSpc>
                <a:spcPct val="90000"/>
              </a:lnSpc>
            </a:pPr>
            <a:r>
              <a:rPr lang="es-ES" sz="4000" dirty="0" smtClean="0"/>
              <a:t>HAY QUE TENER CALIDAD Y RELEVANCIA</a:t>
            </a:r>
            <a:endParaRPr lang="es-ES" sz="4000" dirty="0"/>
          </a:p>
        </p:txBody>
      </p:sp>
    </p:spTree>
    <p:extLst>
      <p:ext uri="{BB962C8B-B14F-4D97-AF65-F5344CB8AC3E}">
        <p14:creationId xmlns:p14="http://schemas.microsoft.com/office/powerpoint/2010/main" val="959074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Marcador de contenido 3">
            <a:extLst>
              <a:ext uri="{FF2B5EF4-FFF2-40B4-BE49-F238E27FC236}">
                <a16:creationId xmlns:a16="http://schemas.microsoft.com/office/drawing/2014/main" id="{DBD7C5FF-E4C3-4418-B688-27E0B01C17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08025" y="2020613"/>
            <a:ext cx="5885795" cy="310843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s-VE" sz="4000" dirty="0"/>
          </a:p>
          <a:p>
            <a:endParaRPr lang="es-VE" sz="4400" dirty="0"/>
          </a:p>
        </p:txBody>
      </p:sp>
      <p:pic>
        <p:nvPicPr>
          <p:cNvPr id="8" name="Picture 2" descr="Wenn alle Bedingungen gleich sind, buche ich lieber bei einem Freund! | by  doorz | doorz | Mediu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53" b="36152"/>
          <a:stretch/>
        </p:blipFill>
        <p:spPr bwMode="auto">
          <a:xfrm>
            <a:off x="-1" y="-871811"/>
            <a:ext cx="12191999" cy="4512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02F3C5B5-446B-4BF8-AD14-7E392DFF23A7}"/>
              </a:ext>
            </a:extLst>
          </p:cNvPr>
          <p:cNvSpPr txBox="1"/>
          <p:nvPr/>
        </p:nvSpPr>
        <p:spPr>
          <a:xfrm>
            <a:off x="199546" y="3005390"/>
            <a:ext cx="10794274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2800" b="1" dirty="0" smtClean="0">
                <a:solidFill>
                  <a:srgbClr val="0070C0"/>
                </a:solidFill>
                <a:ea typeface="Calibri" panose="020F0502020204030204" pitchFamily="34" charset="0"/>
              </a:rPr>
              <a:t>                                              Créditos:</a:t>
            </a:r>
          </a:p>
          <a:p>
            <a:pPr algn="ctr"/>
            <a:endParaRPr lang="es-419" sz="2800" b="1" dirty="0">
              <a:solidFill>
                <a:srgbClr val="0070C0"/>
              </a:solidFill>
              <a:ea typeface="Calibri" panose="020F0502020204030204" pitchFamily="34" charset="0"/>
            </a:endParaRPr>
          </a:p>
          <a:p>
            <a:pPr algn="ctr"/>
            <a:r>
              <a:rPr lang="es-419" sz="2000" dirty="0" smtClean="0">
                <a:ea typeface="Calibri" panose="020F0502020204030204" pitchFamily="34" charset="0"/>
              </a:rPr>
              <a:t>Texto principal: Pr Samuel </a:t>
            </a:r>
            <a:r>
              <a:rPr lang="es-419" sz="2000" dirty="0" err="1" smtClean="0">
                <a:ea typeface="Calibri" panose="020F0502020204030204" pitchFamily="34" charset="0"/>
              </a:rPr>
              <a:t>Telemaque</a:t>
            </a:r>
            <a:endParaRPr lang="es-419" sz="2000" dirty="0">
              <a:ea typeface="Calibri" panose="020F0502020204030204" pitchFamily="34" charset="0"/>
            </a:endParaRPr>
          </a:p>
          <a:p>
            <a:pPr algn="ctr"/>
            <a:r>
              <a:rPr lang="es-419" sz="2000" dirty="0" smtClean="0">
                <a:ea typeface="Calibri" panose="020F0502020204030204" pitchFamily="34" charset="0"/>
              </a:rPr>
              <a:t>Diapositivas, revisión y edición  Pr Moisés Prieto</a:t>
            </a:r>
            <a:endParaRPr lang="es-419" sz="2000" dirty="0">
              <a:ea typeface="Calibri" panose="020F0502020204030204" pitchFamily="34" charset="0"/>
            </a:endParaRPr>
          </a:p>
          <a:p>
            <a:pPr algn="ctr"/>
            <a:r>
              <a:rPr lang="es-419" dirty="0" smtClean="0">
                <a:ea typeface="Calibri" panose="020F0502020204030204" pitchFamily="34" charset="0"/>
              </a:rPr>
              <a:t>Imágenes Diversas</a:t>
            </a:r>
            <a:r>
              <a:rPr lang="es-419" dirty="0">
                <a:ea typeface="Calibri" panose="020F0502020204030204" pitchFamily="34" charset="0"/>
              </a:rPr>
              <a:t>:</a:t>
            </a:r>
            <a:r>
              <a:rPr lang="es-419" dirty="0" smtClean="0">
                <a:ea typeface="Calibri" panose="020F0502020204030204" pitchFamily="34" charset="0"/>
              </a:rPr>
              <a:t> Google, </a:t>
            </a:r>
            <a:r>
              <a:rPr lang="es-419" dirty="0" err="1" smtClean="0">
                <a:ea typeface="Calibri" panose="020F0502020204030204" pitchFamily="34" charset="0"/>
              </a:rPr>
              <a:t>Pxhere</a:t>
            </a:r>
            <a:r>
              <a:rPr lang="es-419" dirty="0" smtClean="0">
                <a:ea typeface="Calibri" panose="020F0502020204030204" pitchFamily="34" charset="0"/>
              </a:rPr>
              <a:t>, </a:t>
            </a:r>
            <a:r>
              <a:rPr lang="es-419" dirty="0" err="1" smtClean="0">
                <a:ea typeface="Calibri" panose="020F0502020204030204" pitchFamily="34" charset="0"/>
              </a:rPr>
              <a:t>dreamstime</a:t>
            </a:r>
            <a:r>
              <a:rPr lang="es-419" dirty="0" smtClean="0">
                <a:ea typeface="Calibri" panose="020F0502020204030204" pitchFamily="34" charset="0"/>
              </a:rPr>
              <a:t>, </a:t>
            </a:r>
            <a:r>
              <a:rPr lang="es-419" dirty="0" err="1" smtClean="0">
                <a:ea typeface="Calibri" panose="020F0502020204030204" pitchFamily="34" charset="0"/>
              </a:rPr>
              <a:t>alamy</a:t>
            </a:r>
            <a:r>
              <a:rPr lang="es-419" dirty="0" smtClean="0">
                <a:ea typeface="Calibri" panose="020F0502020204030204" pitchFamily="34" charset="0"/>
              </a:rPr>
              <a:t>, </a:t>
            </a:r>
            <a:r>
              <a:rPr lang="es-419" dirty="0" err="1" smtClean="0">
                <a:ea typeface="Calibri" panose="020F0502020204030204" pitchFamily="34" charset="0"/>
              </a:rPr>
              <a:t>shutterstock</a:t>
            </a:r>
            <a:r>
              <a:rPr lang="es-419" dirty="0" smtClean="0">
                <a:ea typeface="Calibri" panose="020F0502020204030204" pitchFamily="34" charset="0"/>
              </a:rPr>
              <a:t>, </a:t>
            </a:r>
            <a:r>
              <a:rPr lang="es-419" dirty="0" err="1" smtClean="0">
                <a:ea typeface="Calibri" panose="020F0502020204030204" pitchFamily="34" charset="0"/>
              </a:rPr>
              <a:t>presmaster</a:t>
            </a:r>
            <a:r>
              <a:rPr lang="es-419" dirty="0" smtClean="0">
                <a:ea typeface="Calibri" panose="020F0502020204030204" pitchFamily="34" charset="0"/>
              </a:rPr>
              <a:t> -</a:t>
            </a:r>
            <a:r>
              <a:rPr lang="es-419" dirty="0" err="1" smtClean="0">
                <a:ea typeface="Calibri" panose="020F0502020204030204" pitchFamily="34" charset="0"/>
              </a:rPr>
              <a:t>fotolia</a:t>
            </a:r>
            <a:endParaRPr lang="es-419" dirty="0"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4408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3F6D5E8-15CF-4755-910B-1B5A1E7773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6903" y="528616"/>
            <a:ext cx="5415279" cy="1559412"/>
          </a:xfrm>
        </p:spPr>
        <p:txBody>
          <a:bodyPr rtlCol="0">
            <a:normAutofit/>
          </a:bodyPr>
          <a:lstStyle/>
          <a:p>
            <a:pPr algn="ctr" rtl="0"/>
            <a:r>
              <a:rPr lang="es-ES" dirty="0" smtClean="0"/>
              <a:t>La relevancia</a:t>
            </a:r>
            <a:endParaRPr lang="es-ES" dirty="0"/>
          </a:p>
        </p:txBody>
      </p:sp>
      <p:sp>
        <p:nvSpPr>
          <p:cNvPr id="3" name="Rectángulo 2"/>
          <p:cNvSpPr/>
          <p:nvPr/>
        </p:nvSpPr>
        <p:spPr>
          <a:xfrm>
            <a:off x="0" y="0"/>
            <a:ext cx="6048103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bibliotecarios 2020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20" y="1637271"/>
            <a:ext cx="5744014" cy="4075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ángulo 5"/>
          <p:cNvSpPr/>
          <p:nvPr/>
        </p:nvSpPr>
        <p:spPr>
          <a:xfrm>
            <a:off x="7148412" y="2907214"/>
            <a:ext cx="4671894" cy="16752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  <a:spcAft>
                <a:spcPts val="800"/>
              </a:spcAft>
            </a:pPr>
            <a:r>
              <a:rPr lang="es-419" dirty="0">
                <a:latin typeface="Advent Sans Logo" panose="020B0502040504020204" pitchFamily="34" charset="0"/>
                <a:ea typeface="Advent Sans Logo" panose="020B0502040504020204" pitchFamily="34" charset="0"/>
                <a:cs typeface="Advent Sans Logo" panose="020B0502040504020204" pitchFamily="34" charset="0"/>
              </a:rPr>
              <a:t>La relevancia radica en las conexiones que hacen los oyentes entre dos perspectivas o problemas</a:t>
            </a:r>
            <a:r>
              <a:rPr lang="es-419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0469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Grupo de personas en pie mirando al frente de la sala">
            <a:extLst>
              <a:ext uri="{FF2B5EF4-FFF2-40B4-BE49-F238E27FC236}">
                <a16:creationId xmlns:a16="http://schemas.microsoft.com/office/drawing/2014/main" id="{30DD28AB-D394-1140-A4F3-F7FC038AA57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1"/>
            <a:ext cx="12191980" cy="6857989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23F6D5E8-15CF-4755-910B-1B5A1E7773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5807" y="561702"/>
            <a:ext cx="4230924" cy="804817"/>
          </a:xfrm>
        </p:spPr>
        <p:txBody>
          <a:bodyPr rtlCol="0">
            <a:normAutofit/>
          </a:bodyPr>
          <a:lstStyle/>
          <a:p>
            <a:pPr algn="ctr" rtl="0"/>
            <a:r>
              <a:rPr lang="es-ES" dirty="0" smtClean="0"/>
              <a:t>La relevancia</a:t>
            </a:r>
            <a:endParaRPr lang="es-ES" dirty="0"/>
          </a:p>
        </p:txBody>
      </p:sp>
      <p:sp>
        <p:nvSpPr>
          <p:cNvPr id="5" name="Rectángulo 4"/>
          <p:cNvSpPr/>
          <p:nvPr/>
        </p:nvSpPr>
        <p:spPr>
          <a:xfrm>
            <a:off x="518170" y="4232366"/>
            <a:ext cx="11155680" cy="26256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uadroTexto 3"/>
          <p:cNvSpPr txBox="1"/>
          <p:nvPr/>
        </p:nvSpPr>
        <p:spPr>
          <a:xfrm>
            <a:off x="818616" y="4421798"/>
            <a:ext cx="1055478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2800" dirty="0">
                <a:latin typeface="Advent Sans Logo" panose="020B0502040504020204" pitchFamily="34" charset="0"/>
                <a:ea typeface="Advent Sans Logo" panose="020B0502040504020204" pitchFamily="34" charset="0"/>
                <a:cs typeface="Advent Sans Logo" panose="020B0502040504020204" pitchFamily="34" charset="0"/>
              </a:rPr>
              <a:t>Los oyentes determinan la relevancia de su servicio o programa. </a:t>
            </a:r>
            <a:endParaRPr lang="es-419" sz="2800" dirty="0" smtClean="0">
              <a:latin typeface="Advent Sans Logo" panose="020B0502040504020204" pitchFamily="34" charset="0"/>
              <a:ea typeface="Advent Sans Logo" panose="020B0502040504020204" pitchFamily="34" charset="0"/>
              <a:cs typeface="Advent Sans Logo" panose="020B0502040504020204" pitchFamily="34" charset="0"/>
            </a:endParaRPr>
          </a:p>
          <a:p>
            <a:r>
              <a:rPr lang="es-419" sz="2800" dirty="0" smtClean="0">
                <a:latin typeface="Advent Sans Logo" panose="020B0502040504020204" pitchFamily="34" charset="0"/>
                <a:ea typeface="Advent Sans Logo" panose="020B0502040504020204" pitchFamily="34" charset="0"/>
                <a:cs typeface="Advent Sans Logo" panose="020B0502040504020204" pitchFamily="34" charset="0"/>
              </a:rPr>
              <a:t>Pero  al </a:t>
            </a:r>
            <a:r>
              <a:rPr lang="es-419" sz="2800" dirty="0">
                <a:latin typeface="Advent Sans Logo" panose="020B0502040504020204" pitchFamily="34" charset="0"/>
                <a:ea typeface="Advent Sans Logo" panose="020B0502040504020204" pitchFamily="34" charset="0"/>
                <a:cs typeface="Advent Sans Logo" panose="020B0502040504020204" pitchFamily="34" charset="0"/>
              </a:rPr>
              <a:t>hacer conexiones entre los problemas sociales y los temas bíblicos, </a:t>
            </a:r>
            <a:r>
              <a:rPr lang="es-419" sz="2800" b="1" u="sng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vent Sans Logo" panose="020B0502040504020204" pitchFamily="34" charset="0"/>
                <a:ea typeface="Advent Sans Logo" panose="020B0502040504020204" pitchFamily="34" charset="0"/>
                <a:cs typeface="Advent Sans Logo" panose="020B0502040504020204" pitchFamily="34" charset="0"/>
              </a:rPr>
              <a:t>los líderes de la Escuela Sabática</a:t>
            </a:r>
            <a:r>
              <a:rPr lang="es-419" sz="28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vent Sans Logo" panose="020B0502040504020204" pitchFamily="34" charset="0"/>
                <a:ea typeface="Advent Sans Logo" panose="020B0502040504020204" pitchFamily="34" charset="0"/>
                <a:cs typeface="Advent Sans Logo" panose="020B0502040504020204" pitchFamily="34" charset="0"/>
              </a:rPr>
              <a:t> </a:t>
            </a:r>
            <a:r>
              <a:rPr lang="es-419" sz="2800" dirty="0">
                <a:latin typeface="Advent Sans Logo" panose="020B0502040504020204" pitchFamily="34" charset="0"/>
                <a:ea typeface="Advent Sans Logo" panose="020B0502040504020204" pitchFamily="34" charset="0"/>
                <a:cs typeface="Advent Sans Logo" panose="020B0502040504020204" pitchFamily="34" charset="0"/>
              </a:rPr>
              <a:t>pueden hacer que su programa sea relevante desde la perspectiva de los oyentes. </a:t>
            </a:r>
            <a:endParaRPr lang="en-US" sz="2800" dirty="0">
              <a:latin typeface="Advent Sans Logo" panose="020B0502040504020204" pitchFamily="34" charset="0"/>
              <a:ea typeface="Advent Sans Logo" panose="020B0502040504020204" pitchFamily="34" charset="0"/>
              <a:cs typeface="Advent Sans Logo" panose="020B050204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9914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ángulo 14"/>
          <p:cNvSpPr/>
          <p:nvPr/>
        </p:nvSpPr>
        <p:spPr>
          <a:xfrm>
            <a:off x="8484642" y="1358537"/>
            <a:ext cx="3566160" cy="269094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ángulo 5"/>
          <p:cNvSpPr/>
          <p:nvPr/>
        </p:nvSpPr>
        <p:spPr>
          <a:xfrm>
            <a:off x="147905" y="1358537"/>
            <a:ext cx="3514875" cy="269094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3F6D5E8-15CF-4755-910B-1B5A1E7773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4373" y="1530617"/>
            <a:ext cx="3780355" cy="794805"/>
          </a:xfrm>
        </p:spPr>
        <p:txBody>
          <a:bodyPr rtlCol="0">
            <a:normAutofit/>
          </a:bodyPr>
          <a:lstStyle/>
          <a:p>
            <a:pPr algn="ctr" rtl="0"/>
            <a:r>
              <a:rPr lang="es-ES" dirty="0" smtClean="0"/>
              <a:t>LA CALIDAD</a:t>
            </a:r>
            <a:endParaRPr lang="es-ES" dirty="0"/>
          </a:p>
        </p:txBody>
      </p:sp>
      <p:grpSp>
        <p:nvGrpSpPr>
          <p:cNvPr id="8" name="Grupo 7"/>
          <p:cNvGrpSpPr/>
          <p:nvPr/>
        </p:nvGrpSpPr>
        <p:grpSpPr>
          <a:xfrm>
            <a:off x="642712" y="2646940"/>
            <a:ext cx="2446184" cy="642869"/>
            <a:chOff x="0" y="1017411"/>
            <a:chExt cx="2446184" cy="642869"/>
          </a:xfrm>
        </p:grpSpPr>
        <p:sp>
          <p:nvSpPr>
            <p:cNvPr id="9" name="Rectángulo 8"/>
            <p:cNvSpPr/>
            <p:nvPr/>
          </p:nvSpPr>
          <p:spPr>
            <a:xfrm>
              <a:off x="0" y="1042937"/>
              <a:ext cx="1543359" cy="617343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1" name="CuadroTexto 10"/>
            <p:cNvSpPr txBox="1"/>
            <p:nvPr/>
          </p:nvSpPr>
          <p:spPr>
            <a:xfrm>
              <a:off x="150084" y="1017411"/>
              <a:ext cx="2296100" cy="6173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rtlCol="0" anchor="ctr" anchorCtr="0">
              <a:noAutofit/>
            </a:bodyPr>
            <a:lstStyle/>
            <a:p>
              <a:pPr lvl="0" algn="ctr" defTabSz="7112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defRPr cap="all"/>
              </a:pPr>
              <a:r>
                <a:rPr lang="es-ES" sz="2400" kern="1200" noProof="0" dirty="0" smtClean="0"/>
                <a:t>PUEDE NO SER RELEVANTE</a:t>
              </a:r>
              <a:endParaRPr lang="es-ES" sz="2400" kern="1200" noProof="0" dirty="0"/>
            </a:p>
          </p:txBody>
        </p:sp>
      </p:grpSp>
      <p:sp>
        <p:nvSpPr>
          <p:cNvPr id="12" name="Título 1">
            <a:extLst>
              <a:ext uri="{FF2B5EF4-FFF2-40B4-BE49-F238E27FC236}">
                <a16:creationId xmlns:a16="http://schemas.microsoft.com/office/drawing/2014/main" id="{23F6D5E8-15CF-4755-910B-1B5A1E777357}"/>
              </a:ext>
            </a:extLst>
          </p:cNvPr>
          <p:cNvSpPr txBox="1">
            <a:spLocks/>
          </p:cNvSpPr>
          <p:nvPr/>
        </p:nvSpPr>
        <p:spPr>
          <a:xfrm>
            <a:off x="8399220" y="1425661"/>
            <a:ext cx="3780355" cy="794805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kern="1200">
                <a:solidFill>
                  <a:srgbClr val="FEFEFE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ES" sz="3600" dirty="0" smtClean="0"/>
              <a:t>LA RELEVANCIA</a:t>
            </a:r>
            <a:endParaRPr lang="es-ES" sz="3600" dirty="0"/>
          </a:p>
        </p:txBody>
      </p:sp>
      <p:sp>
        <p:nvSpPr>
          <p:cNvPr id="13" name="CuadroTexto 12"/>
          <p:cNvSpPr txBox="1"/>
          <p:nvPr/>
        </p:nvSpPr>
        <p:spPr>
          <a:xfrm>
            <a:off x="8850402" y="2646940"/>
            <a:ext cx="2860766" cy="617343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rtlCol="0" anchor="ctr" anchorCtr="0">
            <a:noAutofit/>
          </a:bodyPr>
          <a:lstStyle/>
          <a:p>
            <a:pPr lvl="0" algn="ctr" defTabSz="71120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defRPr cap="all"/>
            </a:pPr>
            <a:r>
              <a:rPr lang="es-ES" sz="2400" kern="1200" noProof="0" dirty="0" smtClean="0"/>
              <a:t>PUEDE CARECER DE CALIDAD</a:t>
            </a:r>
            <a:endParaRPr lang="es-ES" sz="2400" kern="1200" noProof="0" dirty="0"/>
          </a:p>
        </p:txBody>
      </p:sp>
      <p:pic>
        <p:nvPicPr>
          <p:cNvPr id="1026" name="Picture 2" descr="Feliz hombre de negocios con sus manos abiertas | Foto Premi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4509" y="-380739"/>
            <a:ext cx="457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ángulo 2"/>
          <p:cNvSpPr/>
          <p:nvPr/>
        </p:nvSpPr>
        <p:spPr>
          <a:xfrm>
            <a:off x="642712" y="4769751"/>
            <a:ext cx="9988871" cy="1707510"/>
          </a:xfrm>
          <a:prstGeom prst="rect">
            <a:avLst/>
          </a:prstGeom>
          <a:solidFill>
            <a:srgbClr val="21212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uadroTexto 13"/>
          <p:cNvSpPr txBox="1"/>
          <p:nvPr/>
        </p:nvSpPr>
        <p:spPr>
          <a:xfrm>
            <a:off x="1071154" y="5361543"/>
            <a:ext cx="9888583" cy="617343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rtlCol="0" anchor="ctr" anchorCtr="0">
            <a:noAutofit/>
          </a:bodyPr>
          <a:lstStyle/>
          <a:p>
            <a:pPr lvl="0" algn="ctr" defTabSz="71120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defRPr cap="all"/>
            </a:pPr>
            <a:r>
              <a:rPr lang="es-ES" sz="2800" kern="1200" noProof="0" dirty="0" smtClean="0">
                <a:ln w="0"/>
                <a:solidFill>
                  <a:schemeClr val="tx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dvent Sans Logo" panose="020B0502040504020204" pitchFamily="34" charset="0"/>
                <a:cs typeface="Arial" panose="020B0604020202020204" pitchFamily="34" charset="0"/>
              </a:rPr>
              <a:t>hay que escuchar a los oyentes (miembros)</a:t>
            </a:r>
          </a:p>
          <a:p>
            <a:pPr lvl="0" algn="ctr" defTabSz="71120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defRPr cap="all"/>
            </a:pPr>
            <a:r>
              <a:rPr lang="es-ES" sz="2800" noProof="0" dirty="0" smtClean="0">
                <a:ln w="0"/>
                <a:solidFill>
                  <a:schemeClr val="tx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dvent Sans Logo" panose="020B0502040504020204" pitchFamily="34" charset="0"/>
                <a:cs typeface="Arial" panose="020B0604020202020204" pitchFamily="34" charset="0"/>
              </a:rPr>
              <a:t>para preparar los programas</a:t>
            </a:r>
            <a:endParaRPr lang="es-ES" sz="2800" kern="1200" noProof="0" dirty="0">
              <a:ln w="0"/>
              <a:solidFill>
                <a:schemeClr val="tx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ea typeface="Advent Sans Logo" panose="020B0502040504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447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ángulo 10">
            <a:extLst>
              <a:ext uri="{FF2B5EF4-FFF2-40B4-BE49-F238E27FC236}">
                <a16:creationId xmlns:a16="http://schemas.microsoft.com/office/drawing/2014/main" id="{60344C5B-468D-40BA-8562-BB2A6E42384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dirty="0"/>
          </a:p>
        </p:txBody>
      </p:sp>
      <p:sp>
        <p:nvSpPr>
          <p:cNvPr id="13" name="Forma libre 23">
            <a:extLst>
              <a:ext uri="{FF2B5EF4-FFF2-40B4-BE49-F238E27FC236}">
                <a16:creationId xmlns:a16="http://schemas.microsoft.com/office/drawing/2014/main" id="{ECAA8197-DF89-4B95-92DB-575C8AFFACA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 flipH="1">
            <a:off x="7554995" y="0"/>
            <a:ext cx="4637005" cy="6858000"/>
          </a:xfrm>
          <a:custGeom>
            <a:avLst/>
            <a:gdLst>
              <a:gd name="connsiteX0" fmla="*/ 0 w 4637005"/>
              <a:gd name="connsiteY0" fmla="*/ 0 h 6858000"/>
              <a:gd name="connsiteX1" fmla="*/ 4637005 w 4637005"/>
              <a:gd name="connsiteY1" fmla="*/ 0 h 6858000"/>
              <a:gd name="connsiteX2" fmla="*/ 4637005 w 4637005"/>
              <a:gd name="connsiteY2" fmla="*/ 1900238 h 6858000"/>
              <a:gd name="connsiteX3" fmla="*/ 4266589 w 4637005"/>
              <a:gd name="connsiteY3" fmla="*/ 2178050 h 6858000"/>
              <a:gd name="connsiteX4" fmla="*/ 4262355 w 4637005"/>
              <a:gd name="connsiteY4" fmla="*/ 2184400 h 6858000"/>
              <a:gd name="connsiteX5" fmla="*/ 4256005 w 4637005"/>
              <a:gd name="connsiteY5" fmla="*/ 2193925 h 6858000"/>
              <a:gd name="connsiteX6" fmla="*/ 4249655 w 4637005"/>
              <a:gd name="connsiteY6" fmla="*/ 2201863 h 6858000"/>
              <a:gd name="connsiteX7" fmla="*/ 4249655 w 4637005"/>
              <a:gd name="connsiteY7" fmla="*/ 2211388 h 6858000"/>
              <a:gd name="connsiteX8" fmla="*/ 4249655 w 4637005"/>
              <a:gd name="connsiteY8" fmla="*/ 2220913 h 6858000"/>
              <a:gd name="connsiteX9" fmla="*/ 4256005 w 4637005"/>
              <a:gd name="connsiteY9" fmla="*/ 2228850 h 6858000"/>
              <a:gd name="connsiteX10" fmla="*/ 4262355 w 4637005"/>
              <a:gd name="connsiteY10" fmla="*/ 2238375 h 6858000"/>
              <a:gd name="connsiteX11" fmla="*/ 4266589 w 4637005"/>
              <a:gd name="connsiteY11" fmla="*/ 2244725 h 6858000"/>
              <a:gd name="connsiteX12" fmla="*/ 4637005 w 4637005"/>
              <a:gd name="connsiteY12" fmla="*/ 2522538 h 6858000"/>
              <a:gd name="connsiteX13" fmla="*/ 4637005 w 4637005"/>
              <a:gd name="connsiteY13" fmla="*/ 6858000 h 6858000"/>
              <a:gd name="connsiteX14" fmla="*/ 0 w 4637005"/>
              <a:gd name="connsiteY1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637005" h="6858000">
                <a:moveTo>
                  <a:pt x="0" y="0"/>
                </a:moveTo>
                <a:lnTo>
                  <a:pt x="4637005" y="0"/>
                </a:lnTo>
                <a:lnTo>
                  <a:pt x="4637005" y="1900238"/>
                </a:lnTo>
                <a:lnTo>
                  <a:pt x="4266589" y="2178050"/>
                </a:lnTo>
                <a:lnTo>
                  <a:pt x="4262355" y="2184400"/>
                </a:lnTo>
                <a:lnTo>
                  <a:pt x="4256005" y="2193925"/>
                </a:lnTo>
                <a:lnTo>
                  <a:pt x="4249655" y="2201863"/>
                </a:lnTo>
                <a:lnTo>
                  <a:pt x="4249655" y="2211388"/>
                </a:lnTo>
                <a:lnTo>
                  <a:pt x="4249655" y="2220913"/>
                </a:lnTo>
                <a:lnTo>
                  <a:pt x="4256005" y="2228850"/>
                </a:lnTo>
                <a:lnTo>
                  <a:pt x="4262355" y="2238375"/>
                </a:lnTo>
                <a:lnTo>
                  <a:pt x="4266589" y="2244725"/>
                </a:lnTo>
                <a:lnTo>
                  <a:pt x="4637005" y="2522538"/>
                </a:lnTo>
                <a:lnTo>
                  <a:pt x="4637005" y="6858000"/>
                </a:lnTo>
                <a:lnTo>
                  <a:pt x="0" y="6858000"/>
                </a:lnTo>
                <a:close/>
              </a:path>
            </a:pathLst>
          </a:custGeom>
          <a:blipFill>
            <a:blip r:embed="rId3">
              <a:duotone>
                <a:schemeClr val="accent1">
                  <a:tint val="98000"/>
                  <a:lumMod val="102000"/>
                </a:schemeClr>
                <a:schemeClr val="accent1">
                  <a:shade val="98000"/>
                  <a:lumMod val="98000"/>
                </a:schemeClr>
              </a:duotone>
            </a:blip>
            <a:tile tx="0" ty="0" sx="100000" sy="100000" flip="none" algn="tl"/>
          </a:blipFill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s-ES" dirty="0"/>
          </a:p>
        </p:txBody>
      </p:sp>
      <p:pic>
        <p:nvPicPr>
          <p:cNvPr id="3074" name="Picture 2" descr="Cómo organizar una fiesta - Blog Eventbrite España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0"/>
          <a:stretch/>
        </p:blipFill>
        <p:spPr bwMode="auto">
          <a:xfrm>
            <a:off x="-68580" y="0"/>
            <a:ext cx="12260580" cy="6871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5F3F6C66-D6D7-4A72-9928-967AEA400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5880" y="3733011"/>
            <a:ext cx="7955280" cy="4034815"/>
          </a:xfrm>
        </p:spPr>
        <p:txBody>
          <a:bodyPr rtlCol="0" anchor="t">
            <a:normAutofit/>
          </a:bodyPr>
          <a:lstStyle/>
          <a:p>
            <a:r>
              <a:rPr lang="es-419" dirty="0" smtClean="0">
                <a:solidFill>
                  <a:schemeClr val="tx1"/>
                </a:solidFill>
                <a:latin typeface="Advent Sans Logo" panose="020B0502040504020204" pitchFamily="34" charset="0"/>
                <a:ea typeface="Advent Sans Logo" panose="020B0502040504020204" pitchFamily="34" charset="0"/>
                <a:cs typeface="Advent Sans Logo" panose="020B0502040504020204" pitchFamily="34" charset="0"/>
              </a:rPr>
              <a:t>Los </a:t>
            </a:r>
            <a:r>
              <a:rPr lang="es-419" dirty="0">
                <a:solidFill>
                  <a:schemeClr val="tx1"/>
                </a:solidFill>
                <a:latin typeface="Advent Sans Logo" panose="020B0502040504020204" pitchFamily="34" charset="0"/>
                <a:ea typeface="Advent Sans Logo" panose="020B0502040504020204" pitchFamily="34" charset="0"/>
                <a:cs typeface="Advent Sans Logo" panose="020B0502040504020204" pitchFamily="34" charset="0"/>
              </a:rPr>
              <a:t>líderes de la escuela sabática deben diseñar programas desde la </a:t>
            </a:r>
            <a:r>
              <a:rPr lang="es-419" dirty="0" smtClean="0">
                <a:solidFill>
                  <a:schemeClr val="tx1"/>
                </a:solidFill>
                <a:latin typeface="Advent Sans Logo" panose="020B0502040504020204" pitchFamily="34" charset="0"/>
                <a:ea typeface="Advent Sans Logo" panose="020B0502040504020204" pitchFamily="34" charset="0"/>
                <a:cs typeface="Advent Sans Logo" panose="020B0502040504020204" pitchFamily="34" charset="0"/>
              </a:rPr>
              <a:t/>
            </a:r>
            <a:br>
              <a:rPr lang="es-419" dirty="0" smtClean="0">
                <a:solidFill>
                  <a:schemeClr val="tx1"/>
                </a:solidFill>
                <a:latin typeface="Advent Sans Logo" panose="020B0502040504020204" pitchFamily="34" charset="0"/>
                <a:ea typeface="Advent Sans Logo" panose="020B0502040504020204" pitchFamily="34" charset="0"/>
                <a:cs typeface="Advent Sans Logo" panose="020B0502040504020204" pitchFamily="34" charset="0"/>
              </a:rPr>
            </a:br>
            <a:r>
              <a:rPr lang="es-419" dirty="0" smtClean="0">
                <a:solidFill>
                  <a:schemeClr val="tx1"/>
                </a:solidFill>
                <a:latin typeface="Advent Sans Logo" panose="020B0502040504020204" pitchFamily="34" charset="0"/>
                <a:ea typeface="Advent Sans Logo" panose="020B0502040504020204" pitchFamily="34" charset="0"/>
                <a:cs typeface="Advent Sans Logo" panose="020B0502040504020204" pitchFamily="34" charset="0"/>
              </a:rPr>
              <a:t>perspectiva </a:t>
            </a:r>
            <a:r>
              <a:rPr lang="es-419" dirty="0">
                <a:solidFill>
                  <a:schemeClr val="tx1"/>
                </a:solidFill>
                <a:latin typeface="Advent Sans Logo" panose="020B0502040504020204" pitchFamily="34" charset="0"/>
                <a:ea typeface="Advent Sans Logo" panose="020B0502040504020204" pitchFamily="34" charset="0"/>
                <a:cs typeface="Advent Sans Logo" panose="020B0502040504020204" pitchFamily="34" charset="0"/>
              </a:rPr>
              <a:t>de sus </a:t>
            </a:r>
            <a:r>
              <a:rPr lang="es-419" dirty="0" smtClean="0">
                <a:solidFill>
                  <a:schemeClr val="tx1"/>
                </a:solidFill>
                <a:latin typeface="Advent Sans Logo" panose="020B0502040504020204" pitchFamily="34" charset="0"/>
                <a:ea typeface="Advent Sans Logo" panose="020B0502040504020204" pitchFamily="34" charset="0"/>
                <a:cs typeface="Advent Sans Logo" panose="020B0502040504020204" pitchFamily="34" charset="0"/>
              </a:rPr>
              <a:t>oyentes </a:t>
            </a:r>
            <a:endParaRPr lang="es-ES" sz="4400" dirty="0">
              <a:solidFill>
                <a:schemeClr val="tx1"/>
              </a:solidFill>
              <a:latin typeface="Advent Sans Logo" panose="020B0502040504020204" pitchFamily="34" charset="0"/>
              <a:ea typeface="Advent Sans Logo" panose="020B0502040504020204" pitchFamily="34" charset="0"/>
              <a:cs typeface="Advent Sans Logo" panose="020B050204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3708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3F6D5E8-15CF-4755-910B-1B5A1E77735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391946" y="775513"/>
            <a:ext cx="9506084" cy="618512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s-419" dirty="0"/>
              <a:t>L</a:t>
            </a:r>
            <a:r>
              <a:rPr lang="es-419" dirty="0" smtClean="0"/>
              <a:t>os </a:t>
            </a:r>
            <a:r>
              <a:rPr lang="es-419" dirty="0"/>
              <a:t>programas </a:t>
            </a:r>
            <a:r>
              <a:rPr lang="es-419" dirty="0" smtClean="0"/>
              <a:t/>
            </a:r>
            <a:br>
              <a:rPr lang="es-419" dirty="0" smtClean="0"/>
            </a:br>
            <a:r>
              <a:rPr lang="es-419" dirty="0" smtClean="0"/>
              <a:t>relevantes </a:t>
            </a:r>
            <a:r>
              <a:rPr lang="es-419" dirty="0"/>
              <a:t>surgen </a:t>
            </a:r>
            <a:r>
              <a:rPr lang="es-419" dirty="0" smtClean="0"/>
              <a:t>de</a:t>
            </a:r>
            <a:endParaRPr lang="es-ES" dirty="0"/>
          </a:p>
        </p:txBody>
      </p:sp>
      <p:graphicFrame>
        <p:nvGraphicFramePr>
          <p:cNvPr id="11" name="Marcador de contenido 2" descr="Icono SmartArt">
            <a:extLst>
              <a:ext uri="{FF2B5EF4-FFF2-40B4-BE49-F238E27FC236}">
                <a16:creationId xmlns:a16="http://schemas.microsoft.com/office/drawing/2014/main" id="{E3ED3676-AF55-5243-80AF-E4C3CB787FA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49151598"/>
              </p:ext>
            </p:extLst>
          </p:nvPr>
        </p:nvGraphicFramePr>
        <p:xfrm>
          <a:off x="4825217" y="1674055"/>
          <a:ext cx="7005712" cy="48533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Rectángulo 5"/>
          <p:cNvSpPr/>
          <p:nvPr/>
        </p:nvSpPr>
        <p:spPr>
          <a:xfrm>
            <a:off x="0" y="0"/>
            <a:ext cx="4825217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4" name="Picture 6" descr="Free PSD | Happy worker with open hand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6" r="12349"/>
          <a:stretch/>
        </p:blipFill>
        <p:spPr bwMode="auto">
          <a:xfrm>
            <a:off x="41700" y="2105024"/>
            <a:ext cx="4741817" cy="475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8558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ángulo 10">
            <a:extLst>
              <a:ext uri="{FF2B5EF4-FFF2-40B4-BE49-F238E27FC236}">
                <a16:creationId xmlns:a16="http://schemas.microsoft.com/office/drawing/2014/main" id="{60344C5B-468D-40BA-8562-BB2A6E42384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7"/>
          <a:stretch/>
        </p:blipFill>
        <p:spPr bwMode="auto">
          <a:xfrm>
            <a:off x="0" y="0"/>
            <a:ext cx="12070079" cy="6926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Forma libre 23">
            <a:extLst>
              <a:ext uri="{FF2B5EF4-FFF2-40B4-BE49-F238E27FC236}">
                <a16:creationId xmlns:a16="http://schemas.microsoft.com/office/drawing/2014/main" id="{ECAA8197-DF89-4B95-92DB-575C8AFFACA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 flipH="1">
            <a:off x="7554995" y="0"/>
            <a:ext cx="4637005" cy="6858000"/>
          </a:xfrm>
          <a:custGeom>
            <a:avLst/>
            <a:gdLst>
              <a:gd name="connsiteX0" fmla="*/ 0 w 4637005"/>
              <a:gd name="connsiteY0" fmla="*/ 0 h 6858000"/>
              <a:gd name="connsiteX1" fmla="*/ 4637005 w 4637005"/>
              <a:gd name="connsiteY1" fmla="*/ 0 h 6858000"/>
              <a:gd name="connsiteX2" fmla="*/ 4637005 w 4637005"/>
              <a:gd name="connsiteY2" fmla="*/ 1900238 h 6858000"/>
              <a:gd name="connsiteX3" fmla="*/ 4266589 w 4637005"/>
              <a:gd name="connsiteY3" fmla="*/ 2178050 h 6858000"/>
              <a:gd name="connsiteX4" fmla="*/ 4262355 w 4637005"/>
              <a:gd name="connsiteY4" fmla="*/ 2184400 h 6858000"/>
              <a:gd name="connsiteX5" fmla="*/ 4256005 w 4637005"/>
              <a:gd name="connsiteY5" fmla="*/ 2193925 h 6858000"/>
              <a:gd name="connsiteX6" fmla="*/ 4249655 w 4637005"/>
              <a:gd name="connsiteY6" fmla="*/ 2201863 h 6858000"/>
              <a:gd name="connsiteX7" fmla="*/ 4249655 w 4637005"/>
              <a:gd name="connsiteY7" fmla="*/ 2211388 h 6858000"/>
              <a:gd name="connsiteX8" fmla="*/ 4249655 w 4637005"/>
              <a:gd name="connsiteY8" fmla="*/ 2220913 h 6858000"/>
              <a:gd name="connsiteX9" fmla="*/ 4256005 w 4637005"/>
              <a:gd name="connsiteY9" fmla="*/ 2228850 h 6858000"/>
              <a:gd name="connsiteX10" fmla="*/ 4262355 w 4637005"/>
              <a:gd name="connsiteY10" fmla="*/ 2238375 h 6858000"/>
              <a:gd name="connsiteX11" fmla="*/ 4266589 w 4637005"/>
              <a:gd name="connsiteY11" fmla="*/ 2244725 h 6858000"/>
              <a:gd name="connsiteX12" fmla="*/ 4637005 w 4637005"/>
              <a:gd name="connsiteY12" fmla="*/ 2522538 h 6858000"/>
              <a:gd name="connsiteX13" fmla="*/ 4637005 w 4637005"/>
              <a:gd name="connsiteY13" fmla="*/ 6858000 h 6858000"/>
              <a:gd name="connsiteX14" fmla="*/ 0 w 4637005"/>
              <a:gd name="connsiteY1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637005" h="6858000">
                <a:moveTo>
                  <a:pt x="0" y="0"/>
                </a:moveTo>
                <a:lnTo>
                  <a:pt x="4637005" y="0"/>
                </a:lnTo>
                <a:lnTo>
                  <a:pt x="4637005" y="1900238"/>
                </a:lnTo>
                <a:lnTo>
                  <a:pt x="4266589" y="2178050"/>
                </a:lnTo>
                <a:lnTo>
                  <a:pt x="4262355" y="2184400"/>
                </a:lnTo>
                <a:lnTo>
                  <a:pt x="4256005" y="2193925"/>
                </a:lnTo>
                <a:lnTo>
                  <a:pt x="4249655" y="2201863"/>
                </a:lnTo>
                <a:lnTo>
                  <a:pt x="4249655" y="2211388"/>
                </a:lnTo>
                <a:lnTo>
                  <a:pt x="4249655" y="2220913"/>
                </a:lnTo>
                <a:lnTo>
                  <a:pt x="4256005" y="2228850"/>
                </a:lnTo>
                <a:lnTo>
                  <a:pt x="4262355" y="2238375"/>
                </a:lnTo>
                <a:lnTo>
                  <a:pt x="4266589" y="2244725"/>
                </a:lnTo>
                <a:lnTo>
                  <a:pt x="4637005" y="2522538"/>
                </a:lnTo>
                <a:lnTo>
                  <a:pt x="4637005" y="6858000"/>
                </a:lnTo>
                <a:lnTo>
                  <a:pt x="0" y="6858000"/>
                </a:lnTo>
                <a:close/>
              </a:path>
            </a:pathLst>
          </a:custGeom>
          <a:blipFill>
            <a:blip r:embed="rId4">
              <a:duotone>
                <a:schemeClr val="accent1">
                  <a:tint val="98000"/>
                  <a:lumMod val="102000"/>
                </a:schemeClr>
                <a:schemeClr val="accent1">
                  <a:shade val="98000"/>
                  <a:lumMod val="98000"/>
                </a:schemeClr>
              </a:duotone>
            </a:blip>
            <a:tile tx="0" ty="0" sx="100000" sy="100000" flip="none" algn="tl"/>
          </a:blipFill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s-E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F3F6C66-D6D7-4A72-9928-967AEA400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0594" y="1719943"/>
            <a:ext cx="4049485" cy="4034815"/>
          </a:xfrm>
        </p:spPr>
        <p:txBody>
          <a:bodyPr rtlCol="0" anchor="t">
            <a:normAutofit fontScale="90000"/>
          </a:bodyPr>
          <a:lstStyle/>
          <a:p>
            <a:r>
              <a:rPr lang="es-419" dirty="0">
                <a:solidFill>
                  <a:schemeClr val="tx1"/>
                </a:solidFill>
              </a:rPr>
              <a:t>Los líderes de la Escuela Sabática deben conocer las realidades actuales de sus oyentes.</a:t>
            </a:r>
            <a:endParaRPr lang="es-ES" sz="4400" dirty="0">
              <a:solidFill>
                <a:schemeClr val="tx1"/>
              </a:solidFill>
              <a:latin typeface="Advent Sans Logo" panose="020B0502040504020204" pitchFamily="34" charset="0"/>
              <a:ea typeface="Advent Sans Logo" panose="020B0502040504020204" pitchFamily="34" charset="0"/>
              <a:cs typeface="Advent Sans Logo" panose="020B050204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60488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orma libre 6">
            <a:extLst>
              <a:ext uri="{FF2B5EF4-FFF2-40B4-BE49-F238E27FC236}">
                <a16:creationId xmlns:a16="http://schemas.microsoft.com/office/drawing/2014/main" id="{E5A10C92-5805-4C39-9BF6-507F3B9661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="" xmlns:a14="http://schemas.microsoft.com/office/drawing/2010/main" xmlns:a16="http://schemas.microsoft.com/office/drawing/2014/main" xmlns:p14="http://schemas.microsoft.com/office/powerpoint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FB5DBD6C-E8A8-B349-AC85-61C44AAEA05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99"/>
          <a:stretch/>
        </p:blipFill>
        <p:spPr>
          <a:xfrm>
            <a:off x="-2" y="-1"/>
            <a:ext cx="12192001" cy="6858001"/>
          </a:xfrm>
          <a:prstGeom prst="rect">
            <a:avLst/>
          </a:prstGeom>
        </p:spPr>
      </p:pic>
      <p:sp>
        <p:nvSpPr>
          <p:cNvPr id="25" name="Rectángulo 24">
            <a:extLst>
              <a:ext uri="{FF2B5EF4-FFF2-40B4-BE49-F238E27FC236}">
                <a16:creationId xmlns:a16="http://schemas.microsoft.com/office/drawing/2014/main" id="{0C2CC41E-4EEC-4D67-B433-E1CDC58798B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11153"/>
            <a:ext cx="12192001" cy="6880304"/>
          </a:xfrm>
          <a:prstGeom prst="rect">
            <a:avLst/>
          </a:prstGeom>
          <a:solidFill>
            <a:schemeClr val="accent1">
              <a:alpha val="62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dirty="0"/>
          </a:p>
        </p:txBody>
      </p:sp>
      <p:sp>
        <p:nvSpPr>
          <p:cNvPr id="27" name="Forma libre 22">
            <a:extLst>
              <a:ext uri="{FF2B5EF4-FFF2-40B4-BE49-F238E27FC236}">
                <a16:creationId xmlns:a16="http://schemas.microsoft.com/office/drawing/2014/main" id="{B114AB90-13F9-48EF-BFF7-7634459AAFF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525094"/>
            <a:ext cx="12192000" cy="2332906"/>
          </a:xfrm>
          <a:custGeom>
            <a:avLst/>
            <a:gdLst>
              <a:gd name="connsiteX0" fmla="*/ 0 w 12192000"/>
              <a:gd name="connsiteY0" fmla="*/ 0 h 2332906"/>
              <a:gd name="connsiteX1" fmla="*/ 1996017 w 12192000"/>
              <a:gd name="connsiteY1" fmla="*/ 0 h 2332906"/>
              <a:gd name="connsiteX2" fmla="*/ 2377017 w 12192000"/>
              <a:gd name="connsiteY2" fmla="*/ 263783 h 2332906"/>
              <a:gd name="connsiteX3" fmla="*/ 2385484 w 12192000"/>
              <a:gd name="connsiteY3" fmla="*/ 266713 h 2332906"/>
              <a:gd name="connsiteX4" fmla="*/ 2398184 w 12192000"/>
              <a:gd name="connsiteY4" fmla="*/ 271110 h 2332906"/>
              <a:gd name="connsiteX5" fmla="*/ 2410883 w 12192000"/>
              <a:gd name="connsiteY5" fmla="*/ 275506 h 2332906"/>
              <a:gd name="connsiteX6" fmla="*/ 2421467 w 12192000"/>
              <a:gd name="connsiteY6" fmla="*/ 275506 h 2332906"/>
              <a:gd name="connsiteX7" fmla="*/ 2434167 w 12192000"/>
              <a:gd name="connsiteY7" fmla="*/ 275506 h 2332906"/>
              <a:gd name="connsiteX8" fmla="*/ 2444750 w 12192000"/>
              <a:gd name="connsiteY8" fmla="*/ 271110 h 2332906"/>
              <a:gd name="connsiteX9" fmla="*/ 2457450 w 12192000"/>
              <a:gd name="connsiteY9" fmla="*/ 266713 h 2332906"/>
              <a:gd name="connsiteX10" fmla="*/ 2465917 w 12192000"/>
              <a:gd name="connsiteY10" fmla="*/ 263783 h 2332906"/>
              <a:gd name="connsiteX11" fmla="*/ 2846917 w 12192000"/>
              <a:gd name="connsiteY11" fmla="*/ 0 h 2332906"/>
              <a:gd name="connsiteX12" fmla="*/ 12192000 w 12192000"/>
              <a:gd name="connsiteY12" fmla="*/ 0 h 2332906"/>
              <a:gd name="connsiteX13" fmla="*/ 12192000 w 12192000"/>
              <a:gd name="connsiteY13" fmla="*/ 2332906 h 2332906"/>
              <a:gd name="connsiteX14" fmla="*/ 0 w 12192000"/>
              <a:gd name="connsiteY14" fmla="*/ 2332906 h 2332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2332906">
                <a:moveTo>
                  <a:pt x="0" y="0"/>
                </a:moveTo>
                <a:lnTo>
                  <a:pt x="1996017" y="0"/>
                </a:lnTo>
                <a:lnTo>
                  <a:pt x="2377017" y="263783"/>
                </a:lnTo>
                <a:lnTo>
                  <a:pt x="2385484" y="266713"/>
                </a:lnTo>
                <a:lnTo>
                  <a:pt x="2398184" y="271110"/>
                </a:lnTo>
                <a:lnTo>
                  <a:pt x="2410883" y="275506"/>
                </a:lnTo>
                <a:lnTo>
                  <a:pt x="2421467" y="275506"/>
                </a:lnTo>
                <a:lnTo>
                  <a:pt x="2434167" y="275506"/>
                </a:lnTo>
                <a:lnTo>
                  <a:pt x="2444750" y="271110"/>
                </a:lnTo>
                <a:lnTo>
                  <a:pt x="2457450" y="266713"/>
                </a:lnTo>
                <a:lnTo>
                  <a:pt x="2465917" y="263783"/>
                </a:lnTo>
                <a:lnTo>
                  <a:pt x="2846917" y="0"/>
                </a:lnTo>
                <a:lnTo>
                  <a:pt x="12192000" y="0"/>
                </a:lnTo>
                <a:lnTo>
                  <a:pt x="12192000" y="2332906"/>
                </a:lnTo>
                <a:lnTo>
                  <a:pt x="0" y="2332906"/>
                </a:ln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F266081D-517B-5D43-A7B4-E67DDEDC0B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1" y="5344116"/>
            <a:ext cx="10572000" cy="69486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rtl="0">
              <a:lnSpc>
                <a:spcPct val="90000"/>
              </a:lnSpc>
            </a:pPr>
            <a:r>
              <a:rPr lang="es-ES" sz="4000" dirty="0" smtClean="0"/>
              <a:t>Hay que dar el blanco </a:t>
            </a:r>
            <a:endParaRPr lang="es-ES" sz="4000" dirty="0"/>
          </a:p>
        </p:txBody>
      </p:sp>
    </p:spTree>
    <p:extLst>
      <p:ext uri="{BB962C8B-B14F-4D97-AF65-F5344CB8AC3E}">
        <p14:creationId xmlns:p14="http://schemas.microsoft.com/office/powerpoint/2010/main" val="1415831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orma libre 6">
            <a:extLst>
              <a:ext uri="{FF2B5EF4-FFF2-40B4-BE49-F238E27FC236}">
                <a16:creationId xmlns:a16="http://schemas.microsoft.com/office/drawing/2014/main" id="{E5A10C92-5805-4C39-9BF6-507F3B9661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="" xmlns:a14="http://schemas.microsoft.com/office/drawing/2010/main" xmlns:a16="http://schemas.microsoft.com/office/drawing/2014/main" xmlns:p14="http://schemas.microsoft.com/office/powerpoint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FB5DBD6C-E8A8-B349-AC85-61C44AAEA0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" y="-11153"/>
            <a:ext cx="12201499" cy="6858000"/>
          </a:xfrm>
          <a:prstGeom prst="rect">
            <a:avLst/>
          </a:prstGeom>
        </p:spPr>
      </p:pic>
      <p:sp>
        <p:nvSpPr>
          <p:cNvPr id="25" name="Rectángulo 24">
            <a:extLst>
              <a:ext uri="{FF2B5EF4-FFF2-40B4-BE49-F238E27FC236}">
                <a16:creationId xmlns:a16="http://schemas.microsoft.com/office/drawing/2014/main" id="{0C2CC41E-4EEC-4D67-B433-E1CDC58798B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11153"/>
            <a:ext cx="12192001" cy="6880304"/>
          </a:xfrm>
          <a:prstGeom prst="rect">
            <a:avLst/>
          </a:prstGeom>
          <a:solidFill>
            <a:schemeClr val="accent1">
              <a:alpha val="62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dirty="0"/>
          </a:p>
        </p:txBody>
      </p:sp>
      <p:sp>
        <p:nvSpPr>
          <p:cNvPr id="27" name="Forma libre 22">
            <a:extLst>
              <a:ext uri="{FF2B5EF4-FFF2-40B4-BE49-F238E27FC236}">
                <a16:creationId xmlns:a16="http://schemas.microsoft.com/office/drawing/2014/main" id="{B114AB90-13F9-48EF-BFF7-7634459AAFF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525094"/>
            <a:ext cx="12192000" cy="2332906"/>
          </a:xfrm>
          <a:custGeom>
            <a:avLst/>
            <a:gdLst>
              <a:gd name="connsiteX0" fmla="*/ 0 w 12192000"/>
              <a:gd name="connsiteY0" fmla="*/ 0 h 2332906"/>
              <a:gd name="connsiteX1" fmla="*/ 1996017 w 12192000"/>
              <a:gd name="connsiteY1" fmla="*/ 0 h 2332906"/>
              <a:gd name="connsiteX2" fmla="*/ 2377017 w 12192000"/>
              <a:gd name="connsiteY2" fmla="*/ 263783 h 2332906"/>
              <a:gd name="connsiteX3" fmla="*/ 2385484 w 12192000"/>
              <a:gd name="connsiteY3" fmla="*/ 266713 h 2332906"/>
              <a:gd name="connsiteX4" fmla="*/ 2398184 w 12192000"/>
              <a:gd name="connsiteY4" fmla="*/ 271110 h 2332906"/>
              <a:gd name="connsiteX5" fmla="*/ 2410883 w 12192000"/>
              <a:gd name="connsiteY5" fmla="*/ 275506 h 2332906"/>
              <a:gd name="connsiteX6" fmla="*/ 2421467 w 12192000"/>
              <a:gd name="connsiteY6" fmla="*/ 275506 h 2332906"/>
              <a:gd name="connsiteX7" fmla="*/ 2434167 w 12192000"/>
              <a:gd name="connsiteY7" fmla="*/ 275506 h 2332906"/>
              <a:gd name="connsiteX8" fmla="*/ 2444750 w 12192000"/>
              <a:gd name="connsiteY8" fmla="*/ 271110 h 2332906"/>
              <a:gd name="connsiteX9" fmla="*/ 2457450 w 12192000"/>
              <a:gd name="connsiteY9" fmla="*/ 266713 h 2332906"/>
              <a:gd name="connsiteX10" fmla="*/ 2465917 w 12192000"/>
              <a:gd name="connsiteY10" fmla="*/ 263783 h 2332906"/>
              <a:gd name="connsiteX11" fmla="*/ 2846917 w 12192000"/>
              <a:gd name="connsiteY11" fmla="*/ 0 h 2332906"/>
              <a:gd name="connsiteX12" fmla="*/ 12192000 w 12192000"/>
              <a:gd name="connsiteY12" fmla="*/ 0 h 2332906"/>
              <a:gd name="connsiteX13" fmla="*/ 12192000 w 12192000"/>
              <a:gd name="connsiteY13" fmla="*/ 2332906 h 2332906"/>
              <a:gd name="connsiteX14" fmla="*/ 0 w 12192000"/>
              <a:gd name="connsiteY14" fmla="*/ 2332906 h 2332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2332906">
                <a:moveTo>
                  <a:pt x="0" y="0"/>
                </a:moveTo>
                <a:lnTo>
                  <a:pt x="1996017" y="0"/>
                </a:lnTo>
                <a:lnTo>
                  <a:pt x="2377017" y="263783"/>
                </a:lnTo>
                <a:lnTo>
                  <a:pt x="2385484" y="266713"/>
                </a:lnTo>
                <a:lnTo>
                  <a:pt x="2398184" y="271110"/>
                </a:lnTo>
                <a:lnTo>
                  <a:pt x="2410883" y="275506"/>
                </a:lnTo>
                <a:lnTo>
                  <a:pt x="2421467" y="275506"/>
                </a:lnTo>
                <a:lnTo>
                  <a:pt x="2434167" y="275506"/>
                </a:lnTo>
                <a:lnTo>
                  <a:pt x="2444750" y="271110"/>
                </a:lnTo>
                <a:lnTo>
                  <a:pt x="2457450" y="266713"/>
                </a:lnTo>
                <a:lnTo>
                  <a:pt x="2465917" y="263783"/>
                </a:lnTo>
                <a:lnTo>
                  <a:pt x="2846917" y="0"/>
                </a:lnTo>
                <a:lnTo>
                  <a:pt x="12192000" y="0"/>
                </a:lnTo>
                <a:lnTo>
                  <a:pt x="12192000" y="2332906"/>
                </a:lnTo>
                <a:lnTo>
                  <a:pt x="0" y="2332906"/>
                </a:ln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F266081D-517B-5D43-A7B4-E67DDEDC0B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324" y="5284601"/>
            <a:ext cx="10572000" cy="69486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rtl="0">
              <a:lnSpc>
                <a:spcPct val="90000"/>
              </a:lnSpc>
            </a:pPr>
            <a:r>
              <a:rPr lang="es-ES" sz="4000" dirty="0" smtClean="0"/>
              <a:t>PREGUNTE A LOS MIEMBROS</a:t>
            </a:r>
            <a:endParaRPr lang="es-ES" sz="4000" dirty="0"/>
          </a:p>
        </p:txBody>
      </p:sp>
      <p:sp>
        <p:nvSpPr>
          <p:cNvPr id="3" name="Rectángulo 2"/>
          <p:cNvSpPr/>
          <p:nvPr/>
        </p:nvSpPr>
        <p:spPr>
          <a:xfrm>
            <a:off x="1922585" y="368134"/>
            <a:ext cx="97536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342900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es-CO" sz="3200" dirty="0" smtClean="0">
                <a:latin typeface="Advent Sans Logo" panose="020B0502040504020204" pitchFamily="34" charset="0"/>
                <a:ea typeface="Advent Sans Logo" panose="020B0502040504020204" pitchFamily="34" charset="0"/>
                <a:cs typeface="Advent Sans Logo" panose="020B0502040504020204" pitchFamily="34" charset="0"/>
              </a:rPr>
              <a:t>¿</a:t>
            </a:r>
            <a:r>
              <a:rPr lang="es-CO" sz="3200" dirty="0">
                <a:latin typeface="Advent Sans Logo" panose="020B0502040504020204" pitchFamily="34" charset="0"/>
                <a:ea typeface="Advent Sans Logo" panose="020B0502040504020204" pitchFamily="34" charset="0"/>
                <a:cs typeface="Advent Sans Logo" panose="020B0502040504020204" pitchFamily="34" charset="0"/>
              </a:rPr>
              <a:t>Qué tipo de programas le gustaría</a:t>
            </a:r>
            <a:r>
              <a:rPr lang="es-CO" sz="3200" dirty="0" smtClean="0">
                <a:latin typeface="Advent Sans Logo" panose="020B0502040504020204" pitchFamily="34" charset="0"/>
                <a:ea typeface="Advent Sans Logo" panose="020B0502040504020204" pitchFamily="34" charset="0"/>
                <a:cs typeface="Advent Sans Logo" panose="020B0502040504020204" pitchFamily="34" charset="0"/>
              </a:rPr>
              <a:t>?</a:t>
            </a:r>
            <a:endParaRPr lang="en-US" sz="3200" dirty="0" smtClean="0">
              <a:latin typeface="Advent Sans Logo" panose="020B0502040504020204" pitchFamily="34" charset="0"/>
              <a:ea typeface="Advent Sans Logo" panose="020B0502040504020204" pitchFamily="34" charset="0"/>
              <a:cs typeface="Advent Sans Logo" panose="020B0502040504020204" pitchFamily="34" charset="0"/>
            </a:endParaRPr>
          </a:p>
          <a:p>
            <a:pPr marL="571500" indent="-342900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es-CO" sz="3200" dirty="0" smtClean="0">
                <a:latin typeface="Advent Sans Logo" panose="020B0502040504020204" pitchFamily="34" charset="0"/>
                <a:ea typeface="Advent Sans Logo" panose="020B0502040504020204" pitchFamily="34" charset="0"/>
                <a:cs typeface="Advent Sans Logo" panose="020B0502040504020204" pitchFamily="34" charset="0"/>
              </a:rPr>
              <a:t>¿</a:t>
            </a:r>
            <a:r>
              <a:rPr lang="es-CO" sz="3200" dirty="0">
                <a:latin typeface="Advent Sans Logo" panose="020B0502040504020204" pitchFamily="34" charset="0"/>
                <a:ea typeface="Advent Sans Logo" panose="020B0502040504020204" pitchFamily="34" charset="0"/>
                <a:cs typeface="Advent Sans Logo" panose="020B0502040504020204" pitchFamily="34" charset="0"/>
              </a:rPr>
              <a:t>Qué es lo más importante de la ES para </a:t>
            </a:r>
            <a:r>
              <a:rPr lang="es-CO" sz="3200" dirty="0" err="1">
                <a:latin typeface="Advent Sans Logo" panose="020B0502040504020204" pitchFamily="34" charset="0"/>
                <a:ea typeface="Advent Sans Logo" panose="020B0502040504020204" pitchFamily="34" charset="0"/>
                <a:cs typeface="Advent Sans Logo" panose="020B0502040504020204" pitchFamily="34" charset="0"/>
              </a:rPr>
              <a:t>Ud</a:t>
            </a:r>
            <a:r>
              <a:rPr lang="es-CO" sz="3200" dirty="0" smtClean="0">
                <a:latin typeface="Advent Sans Logo" panose="020B0502040504020204" pitchFamily="34" charset="0"/>
                <a:ea typeface="Advent Sans Logo" panose="020B0502040504020204" pitchFamily="34" charset="0"/>
                <a:cs typeface="Advent Sans Logo" panose="020B0502040504020204" pitchFamily="34" charset="0"/>
              </a:rPr>
              <a:t>?</a:t>
            </a:r>
            <a:endParaRPr lang="en-US" sz="3200" dirty="0" smtClean="0">
              <a:latin typeface="Advent Sans Logo" panose="020B0502040504020204" pitchFamily="34" charset="0"/>
              <a:ea typeface="Advent Sans Logo" panose="020B0502040504020204" pitchFamily="34" charset="0"/>
              <a:cs typeface="Advent Sans Logo" panose="020B0502040504020204" pitchFamily="34" charset="0"/>
            </a:endParaRPr>
          </a:p>
          <a:p>
            <a:pPr marL="571500" indent="-342900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es-CO" sz="3200" dirty="0" smtClean="0">
                <a:latin typeface="Advent Sans Logo" panose="020B0502040504020204" pitchFamily="34" charset="0"/>
                <a:ea typeface="Advent Sans Logo" panose="020B0502040504020204" pitchFamily="34" charset="0"/>
                <a:cs typeface="Advent Sans Logo" panose="020B0502040504020204" pitchFamily="34" charset="0"/>
              </a:rPr>
              <a:t>¿</a:t>
            </a:r>
            <a:r>
              <a:rPr lang="es-CO" sz="3200" dirty="0">
                <a:latin typeface="Advent Sans Logo" panose="020B0502040504020204" pitchFamily="34" charset="0"/>
                <a:ea typeface="Advent Sans Logo" panose="020B0502040504020204" pitchFamily="34" charset="0"/>
                <a:cs typeface="Advent Sans Logo" panose="020B0502040504020204" pitchFamily="34" charset="0"/>
              </a:rPr>
              <a:t>Cómo le gustaría involucrarse</a:t>
            </a:r>
            <a:r>
              <a:rPr lang="es-CO" sz="3200" dirty="0" smtClean="0">
                <a:latin typeface="Advent Sans Logo" panose="020B0502040504020204" pitchFamily="34" charset="0"/>
                <a:ea typeface="Advent Sans Logo" panose="020B0502040504020204" pitchFamily="34" charset="0"/>
                <a:cs typeface="Advent Sans Logo" panose="020B0502040504020204" pitchFamily="34" charset="0"/>
              </a:rPr>
              <a:t>?</a:t>
            </a:r>
            <a:endParaRPr lang="en-US" sz="3200" dirty="0" smtClean="0">
              <a:latin typeface="Advent Sans Logo" panose="020B0502040504020204" pitchFamily="34" charset="0"/>
              <a:ea typeface="Advent Sans Logo" panose="020B0502040504020204" pitchFamily="34" charset="0"/>
              <a:cs typeface="Advent Sans Logo" panose="020B0502040504020204" pitchFamily="34" charset="0"/>
            </a:endParaRPr>
          </a:p>
          <a:p>
            <a:pPr marL="571500" indent="-342900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es-CO" sz="3200" dirty="0" smtClean="0">
                <a:latin typeface="Advent Sans Logo" panose="020B0502040504020204" pitchFamily="34" charset="0"/>
                <a:ea typeface="Advent Sans Logo" panose="020B0502040504020204" pitchFamily="34" charset="0"/>
                <a:cs typeface="Advent Sans Logo" panose="020B0502040504020204" pitchFamily="34" charset="0"/>
              </a:rPr>
              <a:t>¿</a:t>
            </a:r>
            <a:r>
              <a:rPr lang="es-CO" sz="3200" dirty="0">
                <a:latin typeface="Advent Sans Logo" panose="020B0502040504020204" pitchFamily="34" charset="0"/>
                <a:ea typeface="Advent Sans Logo" panose="020B0502040504020204" pitchFamily="34" charset="0"/>
                <a:cs typeface="Advent Sans Logo" panose="020B0502040504020204" pitchFamily="34" charset="0"/>
              </a:rPr>
              <a:t>Qué debe mejorar la directiva de ES</a:t>
            </a:r>
            <a:r>
              <a:rPr lang="es-CO" sz="3200" dirty="0" smtClean="0">
                <a:latin typeface="Advent Sans Logo" panose="020B0502040504020204" pitchFamily="34" charset="0"/>
                <a:ea typeface="Advent Sans Logo" panose="020B0502040504020204" pitchFamily="34" charset="0"/>
                <a:cs typeface="Advent Sans Logo" panose="020B0502040504020204" pitchFamily="34" charset="0"/>
              </a:rPr>
              <a:t>?</a:t>
            </a:r>
            <a:endParaRPr lang="en-US" sz="3200" dirty="0" smtClean="0">
              <a:latin typeface="Advent Sans Logo" panose="020B0502040504020204" pitchFamily="34" charset="0"/>
              <a:ea typeface="Advent Sans Logo" panose="020B0502040504020204" pitchFamily="34" charset="0"/>
              <a:cs typeface="Advent Sans Logo" panose="020B0502040504020204" pitchFamily="34" charset="0"/>
            </a:endParaRPr>
          </a:p>
          <a:p>
            <a:pPr marL="571500" indent="-342900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es-CO" sz="3200" dirty="0" smtClean="0">
                <a:latin typeface="Advent Sans Logo" panose="020B0502040504020204" pitchFamily="34" charset="0"/>
                <a:ea typeface="Advent Sans Logo" panose="020B0502040504020204" pitchFamily="34" charset="0"/>
                <a:cs typeface="Advent Sans Logo" panose="020B0502040504020204" pitchFamily="34" charset="0"/>
              </a:rPr>
              <a:t>¿</a:t>
            </a:r>
            <a:r>
              <a:rPr lang="es-CO" sz="3200" dirty="0">
                <a:latin typeface="Advent Sans Logo" panose="020B0502040504020204" pitchFamily="34" charset="0"/>
                <a:ea typeface="Advent Sans Logo" panose="020B0502040504020204" pitchFamily="34" charset="0"/>
                <a:cs typeface="Advent Sans Logo" panose="020B0502040504020204" pitchFamily="34" charset="0"/>
              </a:rPr>
              <a:t>Qué cree que debe mejorar </a:t>
            </a:r>
            <a:r>
              <a:rPr lang="es-CO" sz="3200" dirty="0" err="1">
                <a:latin typeface="Advent Sans Logo" panose="020B0502040504020204" pitchFamily="34" charset="0"/>
                <a:ea typeface="Advent Sans Logo" panose="020B0502040504020204" pitchFamily="34" charset="0"/>
                <a:cs typeface="Advent Sans Logo" panose="020B0502040504020204" pitchFamily="34" charset="0"/>
              </a:rPr>
              <a:t>Ud</a:t>
            </a:r>
            <a:r>
              <a:rPr lang="es-CO" sz="3200" dirty="0">
                <a:latin typeface="Advent Sans Logo" panose="020B0502040504020204" pitchFamily="34" charset="0"/>
                <a:ea typeface="Advent Sans Logo" panose="020B0502040504020204" pitchFamily="34" charset="0"/>
                <a:cs typeface="Advent Sans Logo" panose="020B0502040504020204" pitchFamily="34" charset="0"/>
              </a:rPr>
              <a:t>?</a:t>
            </a:r>
            <a:endParaRPr lang="en-US" sz="3200" dirty="0">
              <a:latin typeface="Advent Sans Logo" panose="020B0502040504020204" pitchFamily="34" charset="0"/>
              <a:ea typeface="Advent Sans Logo" panose="020B0502040504020204" pitchFamily="34" charset="0"/>
              <a:cs typeface="Advent Sans Logo" panose="020B050204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1932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table">
  <a:themeElements>
    <a:clrScheme name="Quotable">
      <a:dk1>
        <a:sysClr val="windowText" lastClr="000000"/>
      </a:dk1>
      <a:lt1>
        <a:sysClr val="window" lastClr="FFFFFF"/>
      </a:lt1>
      <a:dk2>
        <a:srgbClr val="212121"/>
      </a:dk2>
      <a:lt2>
        <a:srgbClr val="636363"/>
      </a:lt2>
      <a:accent1>
        <a:srgbClr val="F03B5E"/>
      </a:accent1>
      <a:accent2>
        <a:srgbClr val="DC6FEC"/>
      </a:accent2>
      <a:accent3>
        <a:srgbClr val="60B1F2"/>
      </a:accent3>
      <a:accent4>
        <a:srgbClr val="6AD5BB"/>
      </a:accent4>
      <a:accent5>
        <a:srgbClr val="E8AB4E"/>
      </a:accent5>
      <a:accent6>
        <a:srgbClr val="F56447"/>
      </a:accent6>
      <a:hlink>
        <a:srgbClr val="8F8F8F"/>
      </a:hlink>
      <a:folHlink>
        <a:srgbClr val="A5A5A5"/>
      </a:folHlink>
    </a:clrScheme>
    <a:fontScheme name="Quotabl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Quotable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ACECE1E4-636E-48DB-87ED-4A76DC93378F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1c2eb7a32e66fb6e4260f3771546a5e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04e1f6479c48b08974ba73b5ca973489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DD8CA2E-8B16-4096-95E2-945585B3972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EFDB075-32D3-45D6-B446-788704F8FD25}">
  <ds:schemaRefs>
    <ds:schemaRef ds:uri="http://schemas.microsoft.com/office/2006/metadata/properties"/>
    <ds:schemaRef ds:uri="http://purl.org/dc/terms/"/>
    <ds:schemaRef ds:uri="http://www.w3.org/XML/1998/namespace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documentManagement/types"/>
    <ds:schemaRef ds:uri="http://schemas.openxmlformats.org/package/2006/metadata/core-properties"/>
    <ds:schemaRef ds:uri="16c05727-aa75-4e4a-9b5f-8a80a1165891"/>
    <ds:schemaRef ds:uri="71af3243-3dd4-4a8d-8c0d-dd76da1f02a5"/>
  </ds:schemaRefs>
</ds:datastoreItem>
</file>

<file path=customXml/itemProps3.xml><?xml version="1.0" encoding="utf-8"?>
<ds:datastoreItem xmlns:ds="http://schemas.openxmlformats.org/officeDocument/2006/customXml" ds:itemID="{34DF392C-D201-4335-BC06-05E8DA4E0E4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Diseño de agencia</Template>
  <TotalTime>0</TotalTime>
  <Words>326</Words>
  <Application>Microsoft Office PowerPoint</Application>
  <PresentationFormat>Panorámica</PresentationFormat>
  <Paragraphs>77</Paragraphs>
  <Slides>14</Slides>
  <Notes>12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14</vt:i4>
      </vt:variant>
    </vt:vector>
  </HeadingPairs>
  <TitlesOfParts>
    <vt:vector size="21" baseType="lpstr">
      <vt:lpstr>Advent Sans Logo</vt:lpstr>
      <vt:lpstr>Arial</vt:lpstr>
      <vt:lpstr>Calibri</vt:lpstr>
      <vt:lpstr>Century Gothic</vt:lpstr>
      <vt:lpstr>Times New Roman</vt:lpstr>
      <vt:lpstr>Wingdings 2</vt:lpstr>
      <vt:lpstr>Citable</vt:lpstr>
      <vt:lpstr>Presentación de PowerPoint</vt:lpstr>
      <vt:lpstr>La relevancia</vt:lpstr>
      <vt:lpstr>La relevancia</vt:lpstr>
      <vt:lpstr>LA CALIDAD</vt:lpstr>
      <vt:lpstr>Los líderes de la escuela sabática deben diseñar programas desde la  perspectiva de sus oyentes </vt:lpstr>
      <vt:lpstr>Los programas  relevantes surgen de</vt:lpstr>
      <vt:lpstr>Los líderes de la Escuela Sabática deben conocer las realidades actuales de sus oyentes.</vt:lpstr>
      <vt:lpstr>Hay que dar el blanco </vt:lpstr>
      <vt:lpstr>PREGUNTE A LOS MIEMBROS</vt:lpstr>
      <vt:lpstr>En los programas hay que hacer uso de:</vt:lpstr>
      <vt:lpstr>Presentación de PowerPoint</vt:lpstr>
      <vt:lpstr>Presentación de PowerPoint</vt:lpstr>
      <vt:lpstr>HAY QUE TENER CALIDAD Y RELEVANCIA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2021-01-08T22:31:26Z</dcterms:created>
  <dcterms:modified xsi:type="dcterms:W3CDTF">2021-04-12T20:38:24Z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