
<file path=[Content_Types].xml><?xml version="1.0" encoding="utf-8"?>
<Types xmlns="http://schemas.openxmlformats.org/package/2006/content-types">
  <Default Extension="png" ContentType="image/png"/>
  <Default Extension="svg" ContentType="image/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Override1.xml" ContentType="application/vnd.openxmlformats-officedocument.themeOverrid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6" r:id="rId2"/>
  </p:sldMasterIdLst>
  <p:notesMasterIdLst>
    <p:notesMasterId r:id="rId23"/>
  </p:notesMasterIdLst>
  <p:sldIdLst>
    <p:sldId id="292" r:id="rId3"/>
    <p:sldId id="257" r:id="rId4"/>
    <p:sldId id="259" r:id="rId5"/>
    <p:sldId id="258" r:id="rId6"/>
    <p:sldId id="261" r:id="rId7"/>
    <p:sldId id="280" r:id="rId8"/>
    <p:sldId id="281" r:id="rId9"/>
    <p:sldId id="282" r:id="rId10"/>
    <p:sldId id="260" r:id="rId11"/>
    <p:sldId id="279" r:id="rId12"/>
    <p:sldId id="262" r:id="rId13"/>
    <p:sldId id="263" r:id="rId14"/>
    <p:sldId id="288" r:id="rId15"/>
    <p:sldId id="284" r:id="rId16"/>
    <p:sldId id="285" r:id="rId17"/>
    <p:sldId id="286" r:id="rId18"/>
    <p:sldId id="287" r:id="rId19"/>
    <p:sldId id="290" r:id="rId20"/>
    <p:sldId id="289" r:id="rId21"/>
    <p:sldId id="29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0F1"/>
    <a:srgbClr val="EFEBEC"/>
    <a:srgbClr val="F3F0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3" d="100"/>
          <a:sy n="73" d="100"/>
        </p:scale>
        <p:origin x="60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96831-2222-491E-BD78-A7581C3ED782}" type="datetimeFigureOut">
              <a:rPr lang="en-US" smtClean="0"/>
              <a:t>4/12/2021</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B381E-8685-42C5-8C50-B00280EF5F00}" type="slidenum">
              <a:rPr lang="en-US" smtClean="0"/>
              <a:t>‹Nº›</a:t>
            </a:fld>
            <a:endParaRPr lang="en-US"/>
          </a:p>
        </p:txBody>
      </p:sp>
    </p:spTree>
    <p:extLst>
      <p:ext uri="{BB962C8B-B14F-4D97-AF65-F5344CB8AC3E}">
        <p14:creationId xmlns:p14="http://schemas.microsoft.com/office/powerpoint/2010/main" val="1721310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168375C1-7C5C-42A2-80F2-05631BB3764E}" type="slidenum">
              <a:rPr lang="es-ES" smtClean="0"/>
              <a:t>2</a:t>
            </a:fld>
            <a:endParaRPr lang="es-ES"/>
          </a:p>
        </p:txBody>
      </p:sp>
    </p:spTree>
    <p:extLst>
      <p:ext uri="{BB962C8B-B14F-4D97-AF65-F5344CB8AC3E}">
        <p14:creationId xmlns:p14="http://schemas.microsoft.com/office/powerpoint/2010/main" val="55519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168375C1-7C5C-42A2-80F2-05631BB3764E}" type="slidenum">
              <a:rPr lang="es-ES" smtClean="0"/>
              <a:t>18</a:t>
            </a:fld>
            <a:endParaRPr lang="es-ES"/>
          </a:p>
        </p:txBody>
      </p:sp>
    </p:spTree>
    <p:extLst>
      <p:ext uri="{BB962C8B-B14F-4D97-AF65-F5344CB8AC3E}">
        <p14:creationId xmlns:p14="http://schemas.microsoft.com/office/powerpoint/2010/main" val="3334205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168375C1-7C5C-42A2-80F2-05631BB3764E}" type="slidenum">
              <a:rPr lang="es-ES" smtClean="0"/>
              <a:t>19</a:t>
            </a:fld>
            <a:endParaRPr lang="es-ES"/>
          </a:p>
        </p:txBody>
      </p:sp>
    </p:spTree>
    <p:extLst>
      <p:ext uri="{BB962C8B-B14F-4D97-AF65-F5344CB8AC3E}">
        <p14:creationId xmlns:p14="http://schemas.microsoft.com/office/powerpoint/2010/main" val="140033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168375C1-7C5C-42A2-80F2-05631BB3764E}" type="slidenum">
              <a:rPr lang="es-ES" smtClean="0"/>
              <a:t>3</a:t>
            </a:fld>
            <a:endParaRPr lang="es-ES"/>
          </a:p>
        </p:txBody>
      </p:sp>
    </p:spTree>
    <p:extLst>
      <p:ext uri="{BB962C8B-B14F-4D97-AF65-F5344CB8AC3E}">
        <p14:creationId xmlns:p14="http://schemas.microsoft.com/office/powerpoint/2010/main" val="3701975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168375C1-7C5C-42A2-80F2-05631BB3764E}" type="slidenum">
              <a:rPr lang="es-ES" smtClean="0"/>
              <a:t>4</a:t>
            </a:fld>
            <a:endParaRPr lang="es-ES"/>
          </a:p>
        </p:txBody>
      </p:sp>
    </p:spTree>
    <p:extLst>
      <p:ext uri="{BB962C8B-B14F-4D97-AF65-F5344CB8AC3E}">
        <p14:creationId xmlns:p14="http://schemas.microsoft.com/office/powerpoint/2010/main" val="3696680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168375C1-7C5C-42A2-80F2-05631BB3764E}" type="slidenum">
              <a:rPr lang="es-ES" smtClean="0"/>
              <a:t>5</a:t>
            </a:fld>
            <a:endParaRPr lang="es-ES"/>
          </a:p>
        </p:txBody>
      </p:sp>
    </p:spTree>
    <p:extLst>
      <p:ext uri="{BB962C8B-B14F-4D97-AF65-F5344CB8AC3E}">
        <p14:creationId xmlns:p14="http://schemas.microsoft.com/office/powerpoint/2010/main" val="1958939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168375C1-7C5C-42A2-80F2-05631BB3764E}" type="slidenum">
              <a:rPr lang="es-ES" smtClean="0"/>
              <a:t>9</a:t>
            </a:fld>
            <a:endParaRPr lang="es-ES"/>
          </a:p>
        </p:txBody>
      </p:sp>
    </p:spTree>
    <p:extLst>
      <p:ext uri="{BB962C8B-B14F-4D97-AF65-F5344CB8AC3E}">
        <p14:creationId xmlns:p14="http://schemas.microsoft.com/office/powerpoint/2010/main" val="3026528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168375C1-7C5C-42A2-80F2-05631BB3764E}" type="slidenum">
              <a:rPr lang="es-ES" smtClean="0"/>
              <a:t>10</a:t>
            </a:fld>
            <a:endParaRPr lang="es-ES"/>
          </a:p>
        </p:txBody>
      </p:sp>
    </p:spTree>
    <p:extLst>
      <p:ext uri="{BB962C8B-B14F-4D97-AF65-F5344CB8AC3E}">
        <p14:creationId xmlns:p14="http://schemas.microsoft.com/office/powerpoint/2010/main" val="526736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168375C1-7C5C-42A2-80F2-05631BB3764E}" type="slidenum">
              <a:rPr lang="es-ES" smtClean="0"/>
              <a:t>11</a:t>
            </a:fld>
            <a:endParaRPr lang="es-ES"/>
          </a:p>
        </p:txBody>
      </p:sp>
    </p:spTree>
    <p:extLst>
      <p:ext uri="{BB962C8B-B14F-4D97-AF65-F5344CB8AC3E}">
        <p14:creationId xmlns:p14="http://schemas.microsoft.com/office/powerpoint/2010/main" val="1141591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168375C1-7C5C-42A2-80F2-05631BB3764E}" type="slidenum">
              <a:rPr lang="es-ES" smtClean="0"/>
              <a:t>12</a:t>
            </a:fld>
            <a:endParaRPr lang="es-ES"/>
          </a:p>
        </p:txBody>
      </p:sp>
    </p:spTree>
    <p:extLst>
      <p:ext uri="{BB962C8B-B14F-4D97-AF65-F5344CB8AC3E}">
        <p14:creationId xmlns:p14="http://schemas.microsoft.com/office/powerpoint/2010/main" val="2058860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168375C1-7C5C-42A2-80F2-05631BB3764E}" type="slidenum">
              <a:rPr lang="es-ES" smtClean="0"/>
              <a:t>13</a:t>
            </a:fld>
            <a:endParaRPr lang="es-ES"/>
          </a:p>
        </p:txBody>
      </p:sp>
    </p:spTree>
    <p:extLst>
      <p:ext uri="{BB962C8B-B14F-4D97-AF65-F5344CB8AC3E}">
        <p14:creationId xmlns:p14="http://schemas.microsoft.com/office/powerpoint/2010/main" val="2027666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4/12/2021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‹Nº›</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4/12/2021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4/12/2021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ítulo, subtítulo, imagen y contenido">
    <p:bg>
      <p:bgPr>
        <a:solidFill>
          <a:schemeClr val="bg1"/>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7428A921-D1FB-449F-8402-7C032AAABB1C}"/>
              </a:ext>
            </a:extLst>
          </p:cNvPr>
          <p:cNvSpPr/>
          <p:nvPr userDrawn="1"/>
        </p:nvSpPr>
        <p:spPr>
          <a:xfrm>
            <a:off x="5353050" y="3714749"/>
            <a:ext cx="6406950" cy="3143249"/>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 name="Marcador de contenido 2">
            <a:extLst>
              <a:ext uri="{FF2B5EF4-FFF2-40B4-BE49-F238E27FC236}">
                <a16:creationId xmlns:a16="http://schemas.microsoft.com/office/drawing/2014/main" id="{BE06229A-0702-4CD6-B5F1-0DC746CC4F18}"/>
              </a:ext>
            </a:extLst>
          </p:cNvPr>
          <p:cNvSpPr>
            <a:spLocks noGrp="1"/>
          </p:cNvSpPr>
          <p:nvPr>
            <p:ph idx="1" hasCustomPrompt="1"/>
          </p:nvPr>
        </p:nvSpPr>
        <p:spPr>
          <a:xfrm>
            <a:off x="431999" y="3714746"/>
            <a:ext cx="4416225" cy="2364591"/>
          </a:xfrm>
        </p:spPr>
        <p:txBody>
          <a:bodyPr rtlCol="0" anchor="t"/>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2" name="Título 1">
            <a:extLst>
              <a:ext uri="{FF2B5EF4-FFF2-40B4-BE49-F238E27FC236}">
                <a16:creationId xmlns:a16="http://schemas.microsoft.com/office/drawing/2014/main" id="{E8A85E10-5A18-4C86-8310-FA9CF8DF8AB5}"/>
              </a:ext>
            </a:extLst>
          </p:cNvPr>
          <p:cNvSpPr>
            <a:spLocks noGrp="1"/>
          </p:cNvSpPr>
          <p:nvPr>
            <p:ph type="title"/>
          </p:nvPr>
        </p:nvSpPr>
        <p:spPr>
          <a:xfrm>
            <a:off x="5658103" y="3981451"/>
            <a:ext cx="5749483" cy="1343026"/>
          </a:xfrm>
        </p:spPr>
        <p:txBody>
          <a:bodyPr rtlCol="0" anchor="b"/>
          <a:lstStyle>
            <a:lvl1pPr>
              <a:defRPr sz="3600">
                <a:solidFill>
                  <a:schemeClr val="bg1"/>
                </a:solidFill>
              </a:defRPr>
            </a:lvl1pPr>
          </a:lstStyle>
          <a:p>
            <a:pPr rtl="0"/>
            <a:r>
              <a:rPr lang="es-ES" noProof="0" smtClean="0"/>
              <a:t>Haga clic para modificar el estilo de título del patrón</a:t>
            </a:r>
            <a:endParaRPr lang="es-ES" noProof="0"/>
          </a:p>
        </p:txBody>
      </p:sp>
      <p:sp>
        <p:nvSpPr>
          <p:cNvPr id="5" name="Marcador de posición de imagen 4">
            <a:extLst>
              <a:ext uri="{FF2B5EF4-FFF2-40B4-BE49-F238E27FC236}">
                <a16:creationId xmlns:a16="http://schemas.microsoft.com/office/drawing/2014/main" id="{528B6E3D-9C01-45EA-9E2B-711EC1B84F84}"/>
              </a:ext>
            </a:extLst>
          </p:cNvPr>
          <p:cNvSpPr>
            <a:spLocks noGrp="1"/>
          </p:cNvSpPr>
          <p:nvPr>
            <p:ph type="pic" sz="quarter" idx="12" hasCustomPrompt="1"/>
          </p:nvPr>
        </p:nvSpPr>
        <p:spPr>
          <a:xfrm>
            <a:off x="5353050" y="0"/>
            <a:ext cx="640695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rtl="0"/>
            <a:r>
              <a:rPr lang="es-ES" noProof="0"/>
              <a:t>Inserte o arrastre y coloque su foto</a:t>
            </a:r>
          </a:p>
        </p:txBody>
      </p:sp>
      <p:sp>
        <p:nvSpPr>
          <p:cNvPr id="18" name="Marcador de pie de página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rtlCol="0"/>
          <a:lstStyle/>
          <a:p>
            <a:pPr rtl="0"/>
            <a:r>
              <a:rPr lang="es-ES" noProof="0"/>
              <a:t>Agregar un pie de página</a:t>
            </a:r>
          </a:p>
        </p:txBody>
      </p:sp>
      <p:sp>
        <p:nvSpPr>
          <p:cNvPr id="20" name="Marcador de texto 19">
            <a:extLst>
              <a:ext uri="{FF2B5EF4-FFF2-40B4-BE49-F238E27FC236}">
                <a16:creationId xmlns:a16="http://schemas.microsoft.com/office/drawing/2014/main" id="{CC8965A7-6363-464F-998B-64E00F4F4956}"/>
              </a:ext>
            </a:extLst>
          </p:cNvPr>
          <p:cNvSpPr>
            <a:spLocks noGrp="1"/>
          </p:cNvSpPr>
          <p:nvPr>
            <p:ph type="body" sz="quarter" idx="14" hasCustomPrompt="1"/>
          </p:nvPr>
        </p:nvSpPr>
        <p:spPr>
          <a:xfrm>
            <a:off x="5658442" y="5657850"/>
            <a:ext cx="5749334" cy="1119943"/>
          </a:xfrm>
        </p:spPr>
        <p:txBody>
          <a:bodyPr rtlCol="0"/>
          <a:lstStyle>
            <a:lvl1pPr marL="0" indent="0">
              <a:buNone/>
              <a:defRPr sz="18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es-ES" noProof="0"/>
              <a:t>Subtítulo, lema o comercial puede ir aquí</a:t>
            </a:r>
          </a:p>
        </p:txBody>
      </p:sp>
    </p:spTree>
    <p:extLst>
      <p:ext uri="{BB962C8B-B14F-4D97-AF65-F5344CB8AC3E}">
        <p14:creationId xmlns:p14="http://schemas.microsoft.com/office/powerpoint/2010/main" val="2084322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Viñetas de image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a:xfrm>
            <a:off x="432000" y="432000"/>
            <a:ext cx="11340000" cy="432000"/>
          </a:xfrm>
        </p:spPr>
        <p:txBody>
          <a:bodyPr rtlCol="0"/>
          <a:lstStyle/>
          <a:p>
            <a:pPr rtl="0"/>
            <a:r>
              <a:rPr lang="es-ES" noProof="0"/>
              <a:t>Haga clic para editar el estilo de título del patrón</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es-ES" noProof="0"/>
              <a:t>Agregue un pie de página</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6" name="Marcador de texto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49" name="Marcador de texto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50" name="Marcador de texto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4605832"/>
            <a:ext cx="198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51" name="Marcador de texto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7718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52" name="Marcador de texto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771850" y="4605832"/>
            <a:ext cx="198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53" name="Marcador de texto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51119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54" name="Marcador de texto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5111900" y="4605832"/>
            <a:ext cx="198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55" name="Marcador de texto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74519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56" name="Marcador de texto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7451950" y="4605832"/>
            <a:ext cx="198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57" name="Marcador de texto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97920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58" name="Marcador de texto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9792000" y="4605832"/>
            <a:ext cx="198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16" name="Marcador de posición de imagen 15">
            <a:extLst>
              <a:ext uri="{FF2B5EF4-FFF2-40B4-BE49-F238E27FC236}">
                <a16:creationId xmlns:a16="http://schemas.microsoft.com/office/drawing/2014/main" id="{B2738624-9DAA-4152-9A77-80BBB71AD5F1}"/>
              </a:ext>
            </a:extLst>
          </p:cNvPr>
          <p:cNvSpPr>
            <a:spLocks noGrp="1"/>
          </p:cNvSpPr>
          <p:nvPr>
            <p:ph type="pic" sz="quarter" idx="41"/>
          </p:nvPr>
        </p:nvSpPr>
        <p:spPr>
          <a:xfrm>
            <a:off x="43180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smtClean="0"/>
              <a:t>Haga clic en el icono para agregar una imagen</a:t>
            </a:r>
            <a:endParaRPr lang="es-ES" noProof="0"/>
          </a:p>
        </p:txBody>
      </p:sp>
      <p:sp>
        <p:nvSpPr>
          <p:cNvPr id="59" name="Marcador de posición de imagen 15">
            <a:extLst>
              <a:ext uri="{FF2B5EF4-FFF2-40B4-BE49-F238E27FC236}">
                <a16:creationId xmlns:a16="http://schemas.microsoft.com/office/drawing/2014/main" id="{522AE46C-0845-4BB0-9861-06071BCF56F6}"/>
              </a:ext>
            </a:extLst>
          </p:cNvPr>
          <p:cNvSpPr>
            <a:spLocks noGrp="1"/>
          </p:cNvSpPr>
          <p:nvPr>
            <p:ph type="pic" sz="quarter" idx="42"/>
          </p:nvPr>
        </p:nvSpPr>
        <p:spPr>
          <a:xfrm>
            <a:off x="27718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smtClean="0"/>
              <a:t>Haga clic en el icono para agregar una imagen</a:t>
            </a:r>
            <a:endParaRPr lang="es-ES" noProof="0"/>
          </a:p>
        </p:txBody>
      </p:sp>
      <p:sp>
        <p:nvSpPr>
          <p:cNvPr id="60" name="Marcador de posición de imagen 15">
            <a:extLst>
              <a:ext uri="{FF2B5EF4-FFF2-40B4-BE49-F238E27FC236}">
                <a16:creationId xmlns:a16="http://schemas.microsoft.com/office/drawing/2014/main" id="{D791A6AF-478F-443B-A785-F82A8DBA9F30}"/>
              </a:ext>
            </a:extLst>
          </p:cNvPr>
          <p:cNvSpPr>
            <a:spLocks noGrp="1"/>
          </p:cNvSpPr>
          <p:nvPr>
            <p:ph type="pic" sz="quarter" idx="43"/>
          </p:nvPr>
        </p:nvSpPr>
        <p:spPr>
          <a:xfrm>
            <a:off x="51122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smtClean="0"/>
              <a:t>Haga clic en el icono para agregar una imagen</a:t>
            </a:r>
            <a:endParaRPr lang="es-ES" noProof="0"/>
          </a:p>
        </p:txBody>
      </p:sp>
      <p:sp>
        <p:nvSpPr>
          <p:cNvPr id="61" name="Marcador de posición de imagen 15">
            <a:extLst>
              <a:ext uri="{FF2B5EF4-FFF2-40B4-BE49-F238E27FC236}">
                <a16:creationId xmlns:a16="http://schemas.microsoft.com/office/drawing/2014/main" id="{1A65AFE9-2875-44A5-BF13-6E8438892669}"/>
              </a:ext>
            </a:extLst>
          </p:cNvPr>
          <p:cNvSpPr>
            <a:spLocks noGrp="1"/>
          </p:cNvSpPr>
          <p:nvPr>
            <p:ph type="pic" sz="quarter" idx="44"/>
          </p:nvPr>
        </p:nvSpPr>
        <p:spPr>
          <a:xfrm>
            <a:off x="74519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smtClean="0"/>
              <a:t>Haga clic en el icono para agregar una imagen</a:t>
            </a:r>
            <a:endParaRPr lang="es-ES" noProof="0"/>
          </a:p>
        </p:txBody>
      </p:sp>
      <p:sp>
        <p:nvSpPr>
          <p:cNvPr id="62" name="Marcador de posición de imagen 15">
            <a:extLst>
              <a:ext uri="{FF2B5EF4-FFF2-40B4-BE49-F238E27FC236}">
                <a16:creationId xmlns:a16="http://schemas.microsoft.com/office/drawing/2014/main" id="{069B9167-077F-4123-82C5-01EB62AFB3E6}"/>
              </a:ext>
            </a:extLst>
          </p:cNvPr>
          <p:cNvSpPr>
            <a:spLocks noGrp="1"/>
          </p:cNvSpPr>
          <p:nvPr>
            <p:ph type="pic" sz="quarter" idx="45"/>
          </p:nvPr>
        </p:nvSpPr>
        <p:spPr>
          <a:xfrm>
            <a:off x="97805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smtClean="0"/>
              <a:t>Haga clic en el icono para agregar una imagen</a:t>
            </a:r>
            <a:endParaRPr lang="es-ES" noProof="0"/>
          </a:p>
        </p:txBody>
      </p:sp>
    </p:spTree>
    <p:extLst>
      <p:ext uri="{BB962C8B-B14F-4D97-AF65-F5344CB8AC3E}">
        <p14:creationId xmlns:p14="http://schemas.microsoft.com/office/powerpoint/2010/main" val="3752803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Viñetas de icon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a:p>
        </p:txBody>
      </p:sp>
      <p:sp>
        <p:nvSpPr>
          <p:cNvPr id="3" name="Marcador de contenido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rtlCol="0"/>
          <a:lstStyle>
            <a:lvl1pPr marL="0" indent="0">
              <a:buNone/>
              <a:defRPr sz="1800">
                <a:solidFill>
                  <a:schemeClr val="bg1"/>
                </a:solidFill>
              </a:defRPr>
            </a:lvl1pPr>
          </a:lstStyle>
          <a:p>
            <a:pPr lvl="0" rtl="0"/>
            <a:r>
              <a:rPr lang="es-ES" noProof="0"/>
              <a:t>Subtítulo, lema o comercial puede ir aquí</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p:spPr>
        <p:txBody>
          <a:bodyPr rtlCol="0"/>
          <a:lstStyle/>
          <a:p>
            <a:pPr rtl="0"/>
            <a:r>
              <a:rPr lang="es-ES" noProof="0"/>
              <a:t>Agregar un pie de página</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10" name="Marcador de posición de imagen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rtl="0"/>
            <a:r>
              <a:rPr lang="es-ES" noProof="0"/>
              <a:t>Inserte o arrastre y coloque su foto</a:t>
            </a:r>
          </a:p>
        </p:txBody>
      </p:sp>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rtl="0"/>
            <a:r>
              <a:rPr lang="es-ES" noProof="0"/>
              <a:t>Haga clic para editar el estilo de título del patrón</a:t>
            </a:r>
          </a:p>
        </p:txBody>
      </p:sp>
      <p:sp>
        <p:nvSpPr>
          <p:cNvPr id="13" name="Marcador de texto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6288002" y="4130531"/>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14" name="Marcador de texto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6288002" y="4764931"/>
            <a:ext cx="180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15" name="Marcador de texto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8202527" y="4130531"/>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2</a:t>
            </a:r>
          </a:p>
        </p:txBody>
      </p:sp>
      <p:sp>
        <p:nvSpPr>
          <p:cNvPr id="16" name="Marcador de texto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8202527" y="4764931"/>
            <a:ext cx="180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17" name="Marcador de texto 8">
            <a:extLst>
              <a:ext uri="{FF2B5EF4-FFF2-40B4-BE49-F238E27FC236}">
                <a16:creationId xmlns:a16="http://schemas.microsoft.com/office/drawing/2014/main" id="{C595063C-F901-4E60-A714-6454F42F0D95}"/>
              </a:ext>
            </a:extLst>
          </p:cNvPr>
          <p:cNvSpPr>
            <a:spLocks noGrp="1"/>
          </p:cNvSpPr>
          <p:nvPr>
            <p:ph type="body" sz="quarter" idx="17" hasCustomPrompt="1"/>
          </p:nvPr>
        </p:nvSpPr>
        <p:spPr>
          <a:xfrm>
            <a:off x="10117052" y="4130531"/>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3</a:t>
            </a:r>
          </a:p>
        </p:txBody>
      </p:sp>
      <p:sp>
        <p:nvSpPr>
          <p:cNvPr id="18" name="Marcador de texto 10">
            <a:extLst>
              <a:ext uri="{FF2B5EF4-FFF2-40B4-BE49-F238E27FC236}">
                <a16:creationId xmlns:a16="http://schemas.microsoft.com/office/drawing/2014/main" id="{C7672B0A-0079-40F6-8B93-A5F1DB5882E0}"/>
              </a:ext>
            </a:extLst>
          </p:cNvPr>
          <p:cNvSpPr>
            <a:spLocks noGrp="1"/>
          </p:cNvSpPr>
          <p:nvPr>
            <p:ph type="body" sz="quarter" idx="18" hasCustomPrompt="1"/>
          </p:nvPr>
        </p:nvSpPr>
        <p:spPr>
          <a:xfrm>
            <a:off x="10117052" y="4764931"/>
            <a:ext cx="180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Tree>
    <p:extLst>
      <p:ext uri="{BB962C8B-B14F-4D97-AF65-F5344CB8AC3E}">
        <p14:creationId xmlns:p14="http://schemas.microsoft.com/office/powerpoint/2010/main" val="391972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 viñetas de icon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a:p>
        </p:txBody>
      </p:sp>
      <p:sp>
        <p:nvSpPr>
          <p:cNvPr id="3" name="Marcador de contenido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rtlCol="0"/>
          <a:lstStyle>
            <a:lvl1pPr marL="0" indent="0">
              <a:buNone/>
              <a:defRPr sz="1800">
                <a:solidFill>
                  <a:schemeClr val="bg1"/>
                </a:solidFill>
              </a:defRPr>
            </a:lvl1pPr>
          </a:lstStyle>
          <a:p>
            <a:pPr lvl="0" rtl="0"/>
            <a:r>
              <a:rPr lang="es-ES" noProof="0"/>
              <a:t>Subtítulo, lema o comercial puede ir aquí</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10" name="Marcador de posición de imagen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rtl="0"/>
            <a:r>
              <a:rPr lang="es-ES" noProof="0"/>
              <a:t>Inserte o arrastre y coloque su foto</a:t>
            </a:r>
          </a:p>
        </p:txBody>
      </p:sp>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rtl="0"/>
            <a:r>
              <a:rPr lang="es-ES" noProof="0"/>
              <a:t>Haga clic para editar el estilo de título del patrón</a:t>
            </a:r>
          </a:p>
        </p:txBody>
      </p:sp>
      <p:sp>
        <p:nvSpPr>
          <p:cNvPr id="13" name="Marcador de texto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7078577" y="5010963"/>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3</a:t>
            </a:r>
          </a:p>
        </p:txBody>
      </p:sp>
      <p:sp>
        <p:nvSpPr>
          <p:cNvPr id="14" name="Marcador de texto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7078577" y="5645363"/>
            <a:ext cx="180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15" name="Marcador de texto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9402677" y="5010963"/>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4</a:t>
            </a:r>
          </a:p>
        </p:txBody>
      </p:sp>
      <p:sp>
        <p:nvSpPr>
          <p:cNvPr id="16" name="Marcador de texto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9402677" y="5645363"/>
            <a:ext cx="180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23" name="Marcador de texto 8">
            <a:extLst>
              <a:ext uri="{FF2B5EF4-FFF2-40B4-BE49-F238E27FC236}">
                <a16:creationId xmlns:a16="http://schemas.microsoft.com/office/drawing/2014/main" id="{B71CBA76-3CE4-4FA7-8940-41ECC9129C5A}"/>
              </a:ext>
            </a:extLst>
          </p:cNvPr>
          <p:cNvSpPr>
            <a:spLocks noGrp="1"/>
          </p:cNvSpPr>
          <p:nvPr>
            <p:ph type="body" sz="quarter" idx="17" hasCustomPrompt="1"/>
          </p:nvPr>
        </p:nvSpPr>
        <p:spPr>
          <a:xfrm>
            <a:off x="7078577" y="2360347"/>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24" name="Marcador de texto 10">
            <a:extLst>
              <a:ext uri="{FF2B5EF4-FFF2-40B4-BE49-F238E27FC236}">
                <a16:creationId xmlns:a16="http://schemas.microsoft.com/office/drawing/2014/main" id="{ADC8FCF6-5E2F-4976-8979-F493766C38E0}"/>
              </a:ext>
            </a:extLst>
          </p:cNvPr>
          <p:cNvSpPr>
            <a:spLocks noGrp="1"/>
          </p:cNvSpPr>
          <p:nvPr>
            <p:ph type="body" sz="quarter" idx="18" hasCustomPrompt="1"/>
          </p:nvPr>
        </p:nvSpPr>
        <p:spPr>
          <a:xfrm>
            <a:off x="7078577" y="2994747"/>
            <a:ext cx="180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25" name="Marcador de texto 8">
            <a:extLst>
              <a:ext uri="{FF2B5EF4-FFF2-40B4-BE49-F238E27FC236}">
                <a16:creationId xmlns:a16="http://schemas.microsoft.com/office/drawing/2014/main" id="{F111F3D7-9557-4D01-B2FB-38A2FFA1052E}"/>
              </a:ext>
            </a:extLst>
          </p:cNvPr>
          <p:cNvSpPr>
            <a:spLocks noGrp="1"/>
          </p:cNvSpPr>
          <p:nvPr>
            <p:ph type="body" sz="quarter" idx="19" hasCustomPrompt="1"/>
          </p:nvPr>
        </p:nvSpPr>
        <p:spPr>
          <a:xfrm>
            <a:off x="9402677" y="2360347"/>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2</a:t>
            </a:r>
          </a:p>
        </p:txBody>
      </p:sp>
      <p:sp>
        <p:nvSpPr>
          <p:cNvPr id="26" name="Marcador de texto 10">
            <a:extLst>
              <a:ext uri="{FF2B5EF4-FFF2-40B4-BE49-F238E27FC236}">
                <a16:creationId xmlns:a16="http://schemas.microsoft.com/office/drawing/2014/main" id="{FE89EBCC-101B-4979-93C1-08579B031993}"/>
              </a:ext>
            </a:extLst>
          </p:cNvPr>
          <p:cNvSpPr>
            <a:spLocks noGrp="1"/>
          </p:cNvSpPr>
          <p:nvPr>
            <p:ph type="body" sz="quarter" idx="20" hasCustomPrompt="1"/>
          </p:nvPr>
        </p:nvSpPr>
        <p:spPr>
          <a:xfrm>
            <a:off x="9402677" y="2994747"/>
            <a:ext cx="180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Tree>
    <p:extLst>
      <p:ext uri="{BB962C8B-B14F-4D97-AF65-F5344CB8AC3E}">
        <p14:creationId xmlns:p14="http://schemas.microsoft.com/office/powerpoint/2010/main" val="1096995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roducto digital">
    <p:bg>
      <p:bgRef idx="1001">
        <a:schemeClr val="bg1"/>
      </p:bgRef>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5CE857ED-B36A-4B8A-81C4-94389617E240}"/>
              </a:ext>
            </a:extLst>
          </p:cNvPr>
          <p:cNvPicPr>
            <a:picLocks noChangeAspect="1"/>
          </p:cNvPicPr>
          <p:nvPr userDrawn="1"/>
        </p:nvPicPr>
        <p:blipFill>
          <a:blip r:embed="rId3"/>
          <a:stretch>
            <a:fillRect/>
          </a:stretch>
        </p:blipFill>
        <p:spPr>
          <a:xfrm>
            <a:off x="663465" y="1007667"/>
            <a:ext cx="11528535" cy="5645385"/>
          </a:xfrm>
          <a:prstGeom prst="rect">
            <a:avLst/>
          </a:prstGeom>
        </p:spPr>
      </p:pic>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p:txBody>
          <a:bodyPr rtlCol="0"/>
          <a:lstStyle/>
          <a:p>
            <a:pPr rtl="0"/>
            <a:r>
              <a:rPr lang="es-ES" noProof="0"/>
              <a:t>Haga clic para editar el estilo de título del patrón</a:t>
            </a:r>
          </a:p>
        </p:txBody>
      </p:sp>
      <p:sp>
        <p:nvSpPr>
          <p:cNvPr id="3" name="Marcador de contenido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3613424"/>
            <a:ext cx="3974900" cy="2465913"/>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es-ES" noProof="0"/>
              <a:t>Agregue un pie de página</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9" name="Marcador de texto 8">
            <a:extLst>
              <a:ext uri="{FF2B5EF4-FFF2-40B4-BE49-F238E27FC236}">
                <a16:creationId xmlns:a16="http://schemas.microsoft.com/office/drawing/2014/main" id="{177496E8-E637-4081-A0D0-AB167EE45909}"/>
              </a:ext>
            </a:extLst>
          </p:cNvPr>
          <p:cNvSpPr>
            <a:spLocks noGrp="1"/>
          </p:cNvSpPr>
          <p:nvPr>
            <p:ph type="body" sz="quarter" idx="12" hasCustomPrompt="1"/>
          </p:nvPr>
        </p:nvSpPr>
        <p:spPr>
          <a:xfrm>
            <a:off x="431800" y="1582738"/>
            <a:ext cx="3975100" cy="1744662"/>
          </a:xfrm>
        </p:spPr>
        <p:txBody>
          <a:bodyPr rtlCol="0" anchor="b"/>
          <a:lstStyle>
            <a:lvl1pPr marL="0" indent="0">
              <a:buNone/>
              <a:defRPr sz="3200">
                <a:solidFill>
                  <a:schemeClr val="tx1">
                    <a:lumMod val="75000"/>
                    <a:lumOff val="25000"/>
                  </a:schemeClr>
                </a:solidFill>
              </a:defRPr>
            </a:lvl1pPr>
          </a:lstStyle>
          <a:p>
            <a:pPr lvl="0" rtl="0"/>
            <a:r>
              <a:rPr lang="es-ES" noProof="0"/>
              <a:t>Texto destacado</a:t>
            </a:r>
          </a:p>
        </p:txBody>
      </p:sp>
      <p:sp>
        <p:nvSpPr>
          <p:cNvPr id="11" name="Marcador de posición de imagen 10">
            <a:extLst>
              <a:ext uri="{FF2B5EF4-FFF2-40B4-BE49-F238E27FC236}">
                <a16:creationId xmlns:a16="http://schemas.microsoft.com/office/drawing/2014/main" id="{DE221C2C-B20F-4F90-A44F-08EE879BA9C9}"/>
              </a:ext>
            </a:extLst>
          </p:cNvPr>
          <p:cNvSpPr>
            <a:spLocks noGrp="1"/>
          </p:cNvSpPr>
          <p:nvPr>
            <p:ph type="pic" sz="quarter" idx="13" hasCustomPrompt="1"/>
          </p:nvPr>
        </p:nvSpPr>
        <p:spPr>
          <a:xfrm>
            <a:off x="5217319" y="1450975"/>
            <a:ext cx="6974680" cy="393541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Inserte o arrastre y coloque su diseño de la pantalla aquí</a:t>
            </a:r>
          </a:p>
        </p:txBody>
      </p:sp>
    </p:spTree>
    <p:extLst>
      <p:ext uri="{BB962C8B-B14F-4D97-AF65-F5344CB8AC3E}">
        <p14:creationId xmlns:p14="http://schemas.microsoft.com/office/powerpoint/2010/main" val="325684365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Encabezado de sección con imagen">
    <p:bg>
      <p:bgPr>
        <a:solidFill>
          <a:schemeClr val="bg1">
            <a:lumMod val="95000"/>
          </a:schemeClr>
        </a:solidFill>
        <a:effectLst/>
      </p:bgPr>
    </p:bg>
    <p:spTree>
      <p:nvGrpSpPr>
        <p:cNvPr id="1" name=""/>
        <p:cNvGrpSpPr/>
        <p:nvPr/>
      </p:nvGrpSpPr>
      <p:grpSpPr>
        <a:xfrm>
          <a:off x="0" y="0"/>
          <a:ext cx="0" cy="0"/>
          <a:chOff x="0" y="0"/>
          <a:chExt cx="0" cy="0"/>
        </a:xfrm>
      </p:grpSpPr>
      <p:sp>
        <p:nvSpPr>
          <p:cNvPr id="8" name="Marcador de posición de imagen 9">
            <a:extLst>
              <a:ext uri="{FF2B5EF4-FFF2-40B4-BE49-F238E27FC236}">
                <a16:creationId xmlns:a16="http://schemas.microsoft.com/office/drawing/2014/main" id="{6FAD7B97-1B74-414B-B585-45E33908CBEB}"/>
              </a:ext>
            </a:extLst>
          </p:cNvPr>
          <p:cNvSpPr>
            <a:spLocks noGrp="1"/>
          </p:cNvSpPr>
          <p:nvPr>
            <p:ph type="pic" sz="quarter" idx="10" hasCustomPrompt="1"/>
          </p:nvPr>
        </p:nvSpPr>
        <p:spPr>
          <a:xfrm>
            <a:off x="0" y="0"/>
            <a:ext cx="12192000" cy="6365363"/>
          </a:xfrm>
          <a:solidFill>
            <a:schemeClr val="tx1">
              <a:lumMod val="75000"/>
              <a:lumOff val="25000"/>
            </a:schemeClr>
          </a:solidFill>
        </p:spPr>
        <p:txBody>
          <a:bodyPr vert="vert270" lIns="144000" tIns="0" rIns="0" rtlCol="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rtl="0"/>
            <a:r>
              <a:rPr lang="es-ES" noProof="0"/>
              <a:t>Inserte o arrastre y coloque su foto aquí </a:t>
            </a:r>
          </a:p>
        </p:txBody>
      </p:sp>
      <p:sp>
        <p:nvSpPr>
          <p:cNvPr id="13" name="Rectángulo 12">
            <a:extLst>
              <a:ext uri="{FF2B5EF4-FFF2-40B4-BE49-F238E27FC236}">
                <a16:creationId xmlns:a16="http://schemas.microsoft.com/office/drawing/2014/main" id="{DC433A2F-8949-4AAC-AE96-175254493AF4}"/>
              </a:ext>
            </a:extLst>
          </p:cNvPr>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2" cy="2387600"/>
          </a:xfrm>
        </p:spPr>
        <p:txBody>
          <a:bodyPr rtlCol="0" anchor="b"/>
          <a:lstStyle>
            <a:lvl1pPr algn="l">
              <a:defRPr sz="4200" spc="-300">
                <a:solidFill>
                  <a:schemeClr val="bg1"/>
                </a:solidFill>
              </a:defRPr>
            </a:lvl1pPr>
          </a:lstStyle>
          <a:p>
            <a:pPr rtl="0"/>
            <a:r>
              <a:rPr lang="es-ES" noProof="0" smtClean="0"/>
              <a:t>Haga clic para modificar el estilo de título del patrón</a:t>
            </a:r>
            <a:endParaRPr lang="es-ES" noProof="0"/>
          </a:p>
        </p:txBody>
      </p:sp>
      <p:sp>
        <p:nvSpPr>
          <p:cNvPr id="3" name="Subtítulo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680728" y="4962525"/>
            <a:ext cx="6299682" cy="1219200"/>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5" name="Rectángulo 4">
            <a:extLst>
              <a:ext uri="{FF2B5EF4-FFF2-40B4-BE49-F238E27FC236}">
                <a16:creationId xmlns:a16="http://schemas.microsoft.com/office/drawing/2014/main"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6" name="Rectángulo 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Marcador de número de diapositiva 6">
            <a:extLst>
              <a:ext uri="{FF2B5EF4-FFF2-40B4-BE49-F238E27FC236}">
                <a16:creationId xmlns:a16="http://schemas.microsoft.com/office/drawing/2014/main" id="{6C109B30-9CC9-4BE8-AB10-1BA398CAB523}"/>
              </a:ext>
            </a:extLst>
          </p:cNvPr>
          <p:cNvSpPr>
            <a:spLocks noGrp="1"/>
          </p:cNvSpPr>
          <p:nvPr>
            <p:ph type="sldNum" sz="quarter" idx="12"/>
          </p:nvPr>
        </p:nvSpPr>
        <p:spPr/>
        <p:txBody>
          <a:bodyPr rtlCol="0"/>
          <a:lstStyle/>
          <a:p>
            <a:pPr rtl="0"/>
            <a:fld id="{4B73C415-D670-4716-A5EC-CC4D52CA2BAC}" type="slidenum">
              <a:rPr lang="es-ES" noProof="0" smtClean="0"/>
              <a:pPr rtl="0"/>
              <a:t>‹Nº›</a:t>
            </a:fld>
            <a:endParaRPr lang="es-ES" noProof="0"/>
          </a:p>
        </p:txBody>
      </p:sp>
      <p:sp>
        <p:nvSpPr>
          <p:cNvPr id="9" name="Marcador de pie de página 8">
            <a:extLst>
              <a:ext uri="{FF2B5EF4-FFF2-40B4-BE49-F238E27FC236}">
                <a16:creationId xmlns:a16="http://schemas.microsoft.com/office/drawing/2014/main" id="{AF77174B-114F-48DF-AFBF-1AA3416ACD4A}"/>
              </a:ext>
            </a:extLst>
          </p:cNvPr>
          <p:cNvSpPr>
            <a:spLocks noGrp="1"/>
          </p:cNvSpPr>
          <p:nvPr>
            <p:ph type="ftr" sz="quarter" idx="13"/>
          </p:nvPr>
        </p:nvSpPr>
        <p:spPr/>
        <p:txBody>
          <a:bodyPr rtlCol="0"/>
          <a:lstStyle/>
          <a:p>
            <a:pPr rtl="0"/>
            <a:r>
              <a:rPr lang="es-ES" noProof="0"/>
              <a:t>Agregar un pie de página</a:t>
            </a:r>
          </a:p>
        </p:txBody>
      </p:sp>
    </p:spTree>
    <p:extLst>
      <p:ext uri="{BB962C8B-B14F-4D97-AF65-F5344CB8AC3E}">
        <p14:creationId xmlns:p14="http://schemas.microsoft.com/office/powerpoint/2010/main" val="4104612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res seccione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E51FED-0A73-4769-96A2-4C362E5D9DE0}"/>
              </a:ext>
            </a:extLst>
          </p:cNvPr>
          <p:cNvSpPr>
            <a:spLocks noGrp="1"/>
          </p:cNvSpPr>
          <p:nvPr>
            <p:ph type="title"/>
          </p:nvPr>
        </p:nvSpPr>
        <p:spPr>
          <a:xfrm>
            <a:off x="432000" y="432000"/>
            <a:ext cx="11340000" cy="432000"/>
          </a:xfrm>
        </p:spPr>
        <p:txBody>
          <a:bodyPr rtlCol="0"/>
          <a:lstStyle/>
          <a:p>
            <a:pPr rtl="0"/>
            <a:r>
              <a:rPr lang="es-ES" noProof="0" smtClean="0"/>
              <a:t>Haga clic para modificar el estilo de título del patrón</a:t>
            </a:r>
            <a:endParaRPr lang="es-ES" noProof="0"/>
          </a:p>
        </p:txBody>
      </p:sp>
      <p:sp>
        <p:nvSpPr>
          <p:cNvPr id="3" name="Marcador de contenido 2">
            <a:extLst>
              <a:ext uri="{FF2B5EF4-FFF2-40B4-BE49-F238E27FC236}">
                <a16:creationId xmlns:a16="http://schemas.microsoft.com/office/drawing/2014/main" id="{E455B16D-31A1-4D28-ADC4-0BDEF4E07DFF}"/>
              </a:ext>
            </a:extLst>
          </p:cNvPr>
          <p:cNvSpPr>
            <a:spLocks noGrp="1"/>
          </p:cNvSpPr>
          <p:nvPr>
            <p:ph sz="half" idx="1" hasCustomPrompt="1"/>
          </p:nvPr>
        </p:nvSpPr>
        <p:spPr>
          <a:xfrm>
            <a:off x="432000" y="1008000"/>
            <a:ext cx="11340000"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Línea única de texto.</a:t>
            </a:r>
          </a:p>
        </p:txBody>
      </p:sp>
      <p:sp>
        <p:nvSpPr>
          <p:cNvPr id="4" name="Marcador de contenido 3">
            <a:extLst>
              <a:ext uri="{FF2B5EF4-FFF2-40B4-BE49-F238E27FC236}">
                <a16:creationId xmlns:a16="http://schemas.microsoft.com/office/drawing/2014/main" id="{AC4D4C6E-0D63-44CE-B0B4-BAA8F101EAFF}"/>
              </a:ext>
            </a:extLst>
          </p:cNvPr>
          <p:cNvSpPr>
            <a:spLocks noGrp="1"/>
          </p:cNvSpPr>
          <p:nvPr>
            <p:ph sz="half" idx="2" hasCustomPrompt="1"/>
          </p:nvPr>
        </p:nvSpPr>
        <p:spPr>
          <a:xfrm>
            <a:off x="2231749" y="4637931"/>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Descripción de la sección</a:t>
            </a:r>
          </a:p>
        </p:txBody>
      </p:sp>
      <p:sp>
        <p:nvSpPr>
          <p:cNvPr id="8" name="Marcador de pie de página 7">
            <a:extLst>
              <a:ext uri="{FF2B5EF4-FFF2-40B4-BE49-F238E27FC236}">
                <a16:creationId xmlns:a16="http://schemas.microsoft.com/office/drawing/2014/main" id="{43C0B96F-9D35-4001-9F9C-1A7004D61F3D}"/>
              </a:ext>
            </a:extLst>
          </p:cNvPr>
          <p:cNvSpPr>
            <a:spLocks noGrp="1"/>
          </p:cNvSpPr>
          <p:nvPr>
            <p:ph type="ftr" sz="quarter" idx="10"/>
          </p:nvPr>
        </p:nvSpPr>
        <p:spPr/>
        <p:txBody>
          <a:bodyPr rtlCol="0"/>
          <a:lstStyle/>
          <a:p>
            <a:pPr rtl="0"/>
            <a:r>
              <a:rPr lang="es-ES" noProof="0"/>
              <a:t>Agregue un pie de página</a:t>
            </a:r>
          </a:p>
        </p:txBody>
      </p:sp>
      <p:sp>
        <p:nvSpPr>
          <p:cNvPr id="9" name="Marcador de posición de número de diapositiva 8">
            <a:extLst>
              <a:ext uri="{FF2B5EF4-FFF2-40B4-BE49-F238E27FC236}">
                <a16:creationId xmlns:a16="http://schemas.microsoft.com/office/drawing/2014/main" id="{A1C915CA-DB91-4B68-8DB8-2745ADA58582}"/>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6" name="Marcador de texto 5">
            <a:extLst>
              <a:ext uri="{FF2B5EF4-FFF2-40B4-BE49-F238E27FC236}">
                <a16:creationId xmlns:a16="http://schemas.microsoft.com/office/drawing/2014/main" id="{0BF46361-E4F6-47BA-9660-22CF6C0669CB}"/>
              </a:ext>
            </a:extLst>
          </p:cNvPr>
          <p:cNvSpPr>
            <a:spLocks noGrp="1"/>
          </p:cNvSpPr>
          <p:nvPr>
            <p:ph type="body" sz="quarter" idx="12" hasCustomPrompt="1"/>
          </p:nvPr>
        </p:nvSpPr>
        <p:spPr>
          <a:xfrm>
            <a:off x="5111498" y="4637931"/>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Descripción de la sección</a:t>
            </a:r>
          </a:p>
        </p:txBody>
      </p:sp>
      <p:sp>
        <p:nvSpPr>
          <p:cNvPr id="10" name="Marcador de texto 9">
            <a:extLst>
              <a:ext uri="{FF2B5EF4-FFF2-40B4-BE49-F238E27FC236}">
                <a16:creationId xmlns:a16="http://schemas.microsoft.com/office/drawing/2014/main" id="{2BB15A8A-91AC-4F5D-A727-1D120F5D43D5}"/>
              </a:ext>
            </a:extLst>
          </p:cNvPr>
          <p:cNvSpPr>
            <a:spLocks noGrp="1"/>
          </p:cNvSpPr>
          <p:nvPr>
            <p:ph type="body" sz="quarter" idx="13" hasCustomPrompt="1"/>
          </p:nvPr>
        </p:nvSpPr>
        <p:spPr>
          <a:xfrm>
            <a:off x="7991247" y="4637931"/>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Descripción de la sección</a:t>
            </a:r>
          </a:p>
        </p:txBody>
      </p:sp>
      <p:sp>
        <p:nvSpPr>
          <p:cNvPr id="12" name="Marcador de texto 11">
            <a:extLst>
              <a:ext uri="{FF2B5EF4-FFF2-40B4-BE49-F238E27FC236}">
                <a16:creationId xmlns:a16="http://schemas.microsoft.com/office/drawing/2014/main" id="{1A87D1D6-A833-418D-948C-DDF79372310E}"/>
              </a:ext>
            </a:extLst>
          </p:cNvPr>
          <p:cNvSpPr>
            <a:spLocks noGrp="1"/>
          </p:cNvSpPr>
          <p:nvPr>
            <p:ph type="body" sz="quarter" idx="14" hasCustomPrompt="1"/>
          </p:nvPr>
        </p:nvSpPr>
        <p:spPr>
          <a:xfrm>
            <a:off x="2231749" y="4003531"/>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es-ES" noProof="0"/>
              <a:t>Sección 1</a:t>
            </a:r>
          </a:p>
        </p:txBody>
      </p:sp>
      <p:sp>
        <p:nvSpPr>
          <p:cNvPr id="14" name="Marcador de texto 13">
            <a:extLst>
              <a:ext uri="{FF2B5EF4-FFF2-40B4-BE49-F238E27FC236}">
                <a16:creationId xmlns:a16="http://schemas.microsoft.com/office/drawing/2014/main" id="{729FC9F6-9736-4DA2-A807-7430389A47FC}"/>
              </a:ext>
            </a:extLst>
          </p:cNvPr>
          <p:cNvSpPr>
            <a:spLocks noGrp="1"/>
          </p:cNvSpPr>
          <p:nvPr>
            <p:ph type="body" sz="quarter" idx="15" hasCustomPrompt="1"/>
          </p:nvPr>
        </p:nvSpPr>
        <p:spPr>
          <a:xfrm>
            <a:off x="5111498" y="4003531"/>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es-ES" noProof="0"/>
              <a:t>Sección 2</a:t>
            </a:r>
          </a:p>
        </p:txBody>
      </p:sp>
      <p:sp>
        <p:nvSpPr>
          <p:cNvPr id="16" name="Marcador de texto 15">
            <a:extLst>
              <a:ext uri="{FF2B5EF4-FFF2-40B4-BE49-F238E27FC236}">
                <a16:creationId xmlns:a16="http://schemas.microsoft.com/office/drawing/2014/main" id="{8FD41719-B17D-4C65-8905-CFB25698E450}"/>
              </a:ext>
            </a:extLst>
          </p:cNvPr>
          <p:cNvSpPr>
            <a:spLocks noGrp="1"/>
          </p:cNvSpPr>
          <p:nvPr>
            <p:ph type="body" sz="quarter" idx="16" hasCustomPrompt="1"/>
          </p:nvPr>
        </p:nvSpPr>
        <p:spPr>
          <a:xfrm>
            <a:off x="7991247" y="4003531"/>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es-ES" noProof="0"/>
              <a:t>Sección 3</a:t>
            </a:r>
          </a:p>
        </p:txBody>
      </p:sp>
    </p:spTree>
    <p:extLst>
      <p:ext uri="{BB962C8B-B14F-4D97-AF65-F5344CB8AC3E}">
        <p14:creationId xmlns:p14="http://schemas.microsoft.com/office/powerpoint/2010/main" val="1592551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pción de números grandes 1">
    <p:spTree>
      <p:nvGrpSpPr>
        <p:cNvPr id="1" name=""/>
        <p:cNvGrpSpPr/>
        <p:nvPr/>
      </p:nvGrpSpPr>
      <p:grpSpPr>
        <a:xfrm>
          <a:off x="0" y="0"/>
          <a:ext cx="0" cy="0"/>
          <a:chOff x="0" y="0"/>
          <a:chExt cx="0" cy="0"/>
        </a:xfrm>
      </p:grpSpPr>
      <p:sp>
        <p:nvSpPr>
          <p:cNvPr id="14" name="Marcador de contenido 2">
            <a:extLst>
              <a:ext uri="{FF2B5EF4-FFF2-40B4-BE49-F238E27FC236}">
                <a16:creationId xmlns:a16="http://schemas.microsoft.com/office/drawing/2014/main" id="{C4908609-0EC4-4718-AC46-A50BB2DA333E}"/>
              </a:ext>
            </a:extLst>
          </p:cNvPr>
          <p:cNvSpPr>
            <a:spLocks noGrp="1"/>
          </p:cNvSpPr>
          <p:nvPr>
            <p:ph sz="half" idx="29" hasCustomPrompt="1"/>
          </p:nvPr>
        </p:nvSpPr>
        <p:spPr>
          <a:xfrm>
            <a:off x="1790100" y="2701131"/>
            <a:ext cx="4113900" cy="282813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5" name="Marcador de posición de contenido 3">
            <a:extLst>
              <a:ext uri="{FF2B5EF4-FFF2-40B4-BE49-F238E27FC236}">
                <a16:creationId xmlns:a16="http://schemas.microsoft.com/office/drawing/2014/main" id="{C61EBC7C-80CF-489F-86B3-5894908189E4}"/>
              </a:ext>
            </a:extLst>
          </p:cNvPr>
          <p:cNvSpPr>
            <a:spLocks noGrp="1"/>
          </p:cNvSpPr>
          <p:nvPr>
            <p:ph sz="half" idx="2" hasCustomPrompt="1"/>
          </p:nvPr>
        </p:nvSpPr>
        <p:spPr>
          <a:xfrm>
            <a:off x="7658100" y="2701131"/>
            <a:ext cx="4113900" cy="282813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p:txBody>
          <a:bodyPr rtlCol="0"/>
          <a:lstStyle/>
          <a:p>
            <a:pPr rtl="0"/>
            <a:r>
              <a:rPr lang="es-ES" noProof="0"/>
              <a:t>Haga clic para editar el estilo de título del patrón</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es-ES" noProof="0"/>
              <a:t>Agregue un pie de página</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11" name="Marcador de texto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1793079" y="1728000"/>
            <a:ext cx="4122920" cy="735800"/>
          </a:xfrm>
          <a:noFill/>
        </p:spPr>
        <p:txBody>
          <a:bodyPr rtlCol="0" anchor="t"/>
          <a:lstStyle>
            <a:lvl1pPr marL="0" indent="0" algn="l">
              <a:buNone/>
              <a:defRPr sz="54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1</a:t>
            </a:r>
          </a:p>
        </p:txBody>
      </p:sp>
      <p:sp>
        <p:nvSpPr>
          <p:cNvPr id="5" name="Marcador de texto 4">
            <a:extLst>
              <a:ext uri="{FF2B5EF4-FFF2-40B4-BE49-F238E27FC236}">
                <a16:creationId xmlns:a16="http://schemas.microsoft.com/office/drawing/2014/main" id="{867F0EAC-0FF4-447C-8EE4-2B107165DF3F}"/>
              </a:ext>
            </a:extLst>
          </p:cNvPr>
          <p:cNvSpPr>
            <a:spLocks noGrp="1"/>
          </p:cNvSpPr>
          <p:nvPr>
            <p:ph type="body" sz="quarter" idx="30" hasCustomPrompt="1"/>
          </p:nvPr>
        </p:nvSpPr>
        <p:spPr>
          <a:xfrm>
            <a:off x="7655762" y="1722438"/>
            <a:ext cx="4104437" cy="735749"/>
          </a:xfrm>
        </p:spPr>
        <p:txBody>
          <a:bodyPr rtlCol="0" anchor="t"/>
          <a:lstStyle>
            <a:lvl1pPr marL="0" indent="0">
              <a:buNone/>
              <a:defRPr sz="5400">
                <a:solidFill>
                  <a:schemeClr val="accent4"/>
                </a:solidFill>
                <a:latin typeface="+mj-lt"/>
              </a:defRPr>
            </a:lvl1pPr>
          </a:lstStyle>
          <a:p>
            <a:pPr lvl="0" rtl="0"/>
            <a:r>
              <a:rPr lang="es-ES" noProof="0"/>
              <a:t>2</a:t>
            </a:r>
          </a:p>
        </p:txBody>
      </p:sp>
      <p:sp>
        <p:nvSpPr>
          <p:cNvPr id="16" name="Marcador de texto 5">
            <a:extLst>
              <a:ext uri="{FF2B5EF4-FFF2-40B4-BE49-F238E27FC236}">
                <a16:creationId xmlns:a16="http://schemas.microsoft.com/office/drawing/2014/main" id="{DED90C13-8D49-4652-B68A-A0B5084BB4D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Tree>
    <p:extLst>
      <p:ext uri="{BB962C8B-B14F-4D97-AF65-F5344CB8AC3E}">
        <p14:creationId xmlns:p14="http://schemas.microsoft.com/office/powerpoint/2010/main" val="4293828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4/12/2021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pción de números grandes 2">
    <p:spTree>
      <p:nvGrpSpPr>
        <p:cNvPr id="1" name=""/>
        <p:cNvGrpSpPr/>
        <p:nvPr/>
      </p:nvGrpSpPr>
      <p:grpSpPr>
        <a:xfrm>
          <a:off x="0" y="0"/>
          <a:ext cx="0" cy="0"/>
          <a:chOff x="0" y="0"/>
          <a:chExt cx="0" cy="0"/>
        </a:xfrm>
      </p:grpSpPr>
      <p:sp>
        <p:nvSpPr>
          <p:cNvPr id="11" name="Marcador de texto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890706" y="1593150"/>
            <a:ext cx="4348065" cy="4348065"/>
          </a:xfrm>
          <a:prstGeom prst="ellipse">
            <a:avLst/>
          </a:prstGeom>
          <a:solidFill>
            <a:schemeClr val="tx1">
              <a:alpha val="10000"/>
            </a:schemeClr>
          </a:solidFill>
        </p:spPr>
        <p:txBody>
          <a:bodyPr rtlCol="0" anchor="ctr"/>
          <a:lstStyle>
            <a:lvl1pPr marL="0" indent="0" algn="ctr">
              <a:buNone/>
              <a:defRPr sz="18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Encabezado de la sección</a:t>
            </a:r>
          </a:p>
        </p:txBody>
      </p:sp>
      <p:sp>
        <p:nvSpPr>
          <p:cNvPr id="12" name="Marcador de texto 9">
            <a:extLst>
              <a:ext uri="{FF2B5EF4-FFF2-40B4-BE49-F238E27FC236}">
                <a16:creationId xmlns:a16="http://schemas.microsoft.com/office/drawing/2014/main" id="{C15F42E2-EE95-4479-80E9-94A75E9D6E98}"/>
              </a:ext>
            </a:extLst>
          </p:cNvPr>
          <p:cNvSpPr>
            <a:spLocks noGrp="1"/>
          </p:cNvSpPr>
          <p:nvPr>
            <p:ph type="body" sz="quarter" idx="28" hasCustomPrompt="1"/>
          </p:nvPr>
        </p:nvSpPr>
        <p:spPr>
          <a:xfrm>
            <a:off x="4739330" y="1767887"/>
            <a:ext cx="3998591" cy="3998591"/>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rtl="0"/>
            <a:r>
              <a:rPr lang="es-ES" noProof="0"/>
              <a:t>Encabezado de la sección</a:t>
            </a:r>
          </a:p>
        </p:txBody>
      </p:sp>
      <p:sp>
        <p:nvSpPr>
          <p:cNvPr id="9" name="Marcador de texto 9">
            <a:extLst>
              <a:ext uri="{FF2B5EF4-FFF2-40B4-BE49-F238E27FC236}">
                <a16:creationId xmlns:a16="http://schemas.microsoft.com/office/drawing/2014/main" id="{4059823C-F505-4D2A-854E-5144BD58A767}"/>
              </a:ext>
            </a:extLst>
          </p:cNvPr>
          <p:cNvSpPr>
            <a:spLocks noGrp="1"/>
          </p:cNvSpPr>
          <p:nvPr>
            <p:ph type="body" sz="quarter" idx="29" hasCustomPrompt="1"/>
          </p:nvPr>
        </p:nvSpPr>
        <p:spPr>
          <a:xfrm>
            <a:off x="8238481" y="2207063"/>
            <a:ext cx="3120238" cy="3120238"/>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rtl="0"/>
            <a:r>
              <a:rPr lang="es-ES" noProof="0"/>
              <a:t>Encabezado de la sección</a:t>
            </a:r>
          </a:p>
        </p:txBody>
      </p:sp>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p:txBody>
          <a:bodyPr rtlCol="0"/>
          <a:lstStyle/>
          <a:p>
            <a:pPr rtl="0"/>
            <a:r>
              <a:rPr lang="es-ES" noProof="0"/>
              <a:t>Haga clic para editar el estilo de título del patrón</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es-ES" noProof="0"/>
              <a:t>Agregue un pie de página</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10" name="Marcador de texto 3">
            <a:extLst>
              <a:ext uri="{FF2B5EF4-FFF2-40B4-BE49-F238E27FC236}">
                <a16:creationId xmlns:a16="http://schemas.microsoft.com/office/drawing/2014/main" id="{B30FA196-A035-4908-BA51-B769293255A9}"/>
              </a:ext>
            </a:extLst>
          </p:cNvPr>
          <p:cNvSpPr>
            <a:spLocks noGrp="1"/>
          </p:cNvSpPr>
          <p:nvPr>
            <p:ph type="body" sz="quarter" idx="30" hasCustomPrompt="1"/>
          </p:nvPr>
        </p:nvSpPr>
        <p:spPr>
          <a:xfrm>
            <a:off x="1658929" y="2205688"/>
            <a:ext cx="2811618" cy="1440000"/>
          </a:xfrm>
          <a:prstGeom prst="rect">
            <a:avLst/>
          </a:prstGeom>
          <a:noFill/>
        </p:spPr>
        <p:txBody>
          <a:bodyPr rtlCol="0" anchor="b"/>
          <a:lstStyle>
            <a:lvl1pPr marL="0" indent="0" algn="ctr">
              <a:spcBef>
                <a:spcPts val="0"/>
              </a:spcBef>
              <a:spcAft>
                <a:spcPts val="0"/>
              </a:spcAft>
              <a:buNone/>
              <a:defRPr sz="6600">
                <a:solidFill>
                  <a:schemeClr val="tx1">
                    <a:lumMod val="75000"/>
                    <a:lumOff val="25000"/>
                  </a:schemeClr>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1</a:t>
            </a:r>
          </a:p>
        </p:txBody>
      </p:sp>
      <p:sp>
        <p:nvSpPr>
          <p:cNvPr id="13" name="Marcador de texto 9">
            <a:extLst>
              <a:ext uri="{FF2B5EF4-FFF2-40B4-BE49-F238E27FC236}">
                <a16:creationId xmlns:a16="http://schemas.microsoft.com/office/drawing/2014/main" id="{38F1EEC3-A74E-4124-95F3-D8A27EA3DDFC}"/>
              </a:ext>
            </a:extLst>
          </p:cNvPr>
          <p:cNvSpPr>
            <a:spLocks noGrp="1"/>
          </p:cNvSpPr>
          <p:nvPr>
            <p:ph type="body" sz="quarter" idx="31" hasCustomPrompt="1"/>
          </p:nvPr>
        </p:nvSpPr>
        <p:spPr>
          <a:xfrm>
            <a:off x="5332816"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rtl="0"/>
            <a:r>
              <a:rPr lang="es-ES" noProof="0"/>
              <a:t>2</a:t>
            </a:r>
          </a:p>
        </p:txBody>
      </p:sp>
      <p:sp>
        <p:nvSpPr>
          <p:cNvPr id="14" name="Marcador de texto 9">
            <a:extLst>
              <a:ext uri="{FF2B5EF4-FFF2-40B4-BE49-F238E27FC236}">
                <a16:creationId xmlns:a16="http://schemas.microsoft.com/office/drawing/2014/main" id="{744F95B1-3E5D-46C4-846F-01E3035D1A72}"/>
              </a:ext>
            </a:extLst>
          </p:cNvPr>
          <p:cNvSpPr>
            <a:spLocks noGrp="1"/>
          </p:cNvSpPr>
          <p:nvPr>
            <p:ph type="body" sz="quarter" idx="32" hasCustomPrompt="1"/>
          </p:nvPr>
        </p:nvSpPr>
        <p:spPr>
          <a:xfrm>
            <a:off x="8547101"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rtl="0"/>
            <a:r>
              <a:rPr lang="es-ES" noProof="0"/>
              <a:t>3</a:t>
            </a:r>
          </a:p>
        </p:txBody>
      </p:sp>
      <p:sp>
        <p:nvSpPr>
          <p:cNvPr id="16" name="Marcador de contenido 3">
            <a:extLst>
              <a:ext uri="{FF2B5EF4-FFF2-40B4-BE49-F238E27FC236}">
                <a16:creationId xmlns:a16="http://schemas.microsoft.com/office/drawing/2014/main" id="{39CDA933-12B5-44CD-BD16-C9589DE755EE}"/>
              </a:ext>
            </a:extLst>
          </p:cNvPr>
          <p:cNvSpPr>
            <a:spLocks noGrp="1"/>
          </p:cNvSpPr>
          <p:nvPr>
            <p:ph sz="half" idx="2" hasCustomPrompt="1"/>
          </p:nvPr>
        </p:nvSpPr>
        <p:spPr>
          <a:xfrm>
            <a:off x="2074738" y="4243333"/>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Descripción de la sección</a:t>
            </a:r>
          </a:p>
        </p:txBody>
      </p:sp>
      <p:sp>
        <p:nvSpPr>
          <p:cNvPr id="17" name="Marcador de texto 5">
            <a:extLst>
              <a:ext uri="{FF2B5EF4-FFF2-40B4-BE49-F238E27FC236}">
                <a16:creationId xmlns:a16="http://schemas.microsoft.com/office/drawing/2014/main" id="{9751FCE0-5FA8-4E25-A4E7-8B2901F69491}"/>
              </a:ext>
            </a:extLst>
          </p:cNvPr>
          <p:cNvSpPr>
            <a:spLocks noGrp="1"/>
          </p:cNvSpPr>
          <p:nvPr>
            <p:ph type="body" sz="quarter" idx="12" hasCustomPrompt="1"/>
          </p:nvPr>
        </p:nvSpPr>
        <p:spPr>
          <a:xfrm>
            <a:off x="5748625" y="4243333"/>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Descripción de la sección</a:t>
            </a:r>
          </a:p>
        </p:txBody>
      </p:sp>
      <p:sp>
        <p:nvSpPr>
          <p:cNvPr id="18" name="Marcador de texto 9">
            <a:extLst>
              <a:ext uri="{FF2B5EF4-FFF2-40B4-BE49-F238E27FC236}">
                <a16:creationId xmlns:a16="http://schemas.microsoft.com/office/drawing/2014/main" id="{0D97BC04-5B6C-4CFD-8184-7637C9A8F8E4}"/>
              </a:ext>
            </a:extLst>
          </p:cNvPr>
          <p:cNvSpPr>
            <a:spLocks noGrp="1"/>
          </p:cNvSpPr>
          <p:nvPr>
            <p:ph type="body" sz="quarter" idx="13" hasCustomPrompt="1"/>
          </p:nvPr>
        </p:nvSpPr>
        <p:spPr>
          <a:xfrm>
            <a:off x="8808600" y="4243333"/>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Descripción de la sección</a:t>
            </a:r>
          </a:p>
        </p:txBody>
      </p:sp>
      <p:sp>
        <p:nvSpPr>
          <p:cNvPr id="22" name="Marcador de texto 5">
            <a:extLst>
              <a:ext uri="{FF2B5EF4-FFF2-40B4-BE49-F238E27FC236}">
                <a16:creationId xmlns:a16="http://schemas.microsoft.com/office/drawing/2014/main" id="{E7A8CB18-EF35-4644-9DDB-02D8B65EA55E}"/>
              </a:ext>
            </a:extLst>
          </p:cNvPr>
          <p:cNvSpPr>
            <a:spLocks noGrp="1"/>
          </p:cNvSpPr>
          <p:nvPr>
            <p:ph type="body" sz="quarter" idx="33"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Tree>
    <p:extLst>
      <p:ext uri="{BB962C8B-B14F-4D97-AF65-F5344CB8AC3E}">
        <p14:creationId xmlns:p14="http://schemas.microsoft.com/office/powerpoint/2010/main" val="1079378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Espacio comercial">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2436FA5D-088F-4BDE-ABD2-A640A8610900}"/>
              </a:ext>
            </a:extLst>
          </p:cNvPr>
          <p:cNvCxnSpPr/>
          <p:nvPr userDrawn="1"/>
        </p:nvCxnSpPr>
        <p:spPr>
          <a:xfrm>
            <a:off x="6096000" y="1319756"/>
            <a:ext cx="0" cy="461010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7EF5211B-014A-4E6E-98C7-FDAF7855316F}"/>
              </a:ext>
            </a:extLst>
          </p:cNvPr>
          <p:cNvSpPr>
            <a:spLocks noGrp="1"/>
          </p:cNvSpPr>
          <p:nvPr>
            <p:ph type="title" hasCustomPrompt="1"/>
          </p:nvPr>
        </p:nvSpPr>
        <p:spPr>
          <a:xfrm>
            <a:off x="432000" y="432000"/>
            <a:ext cx="11340000" cy="432000"/>
          </a:xfrm>
        </p:spPr>
        <p:txBody>
          <a:bodyPr rtlCol="0"/>
          <a:lstStyle/>
          <a:p>
            <a:pPr rtl="0"/>
            <a:r>
              <a:rPr lang="es-ES" noProof="0"/>
              <a:t>Haga clic para modificar el estilo del título principal</a:t>
            </a:r>
          </a:p>
        </p:txBody>
      </p:sp>
      <p:sp>
        <p:nvSpPr>
          <p:cNvPr id="6" name="Marcador de pie de página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p>
            <a:pPr rtl="0"/>
            <a:r>
              <a:rPr lang="es-ES" noProof="0"/>
              <a:t>Agregue un pie de página</a:t>
            </a:r>
          </a:p>
        </p:txBody>
      </p:sp>
      <p:sp>
        <p:nvSpPr>
          <p:cNvPr id="7" name="Marcador de posición de número de diapositiva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cxnSp>
        <p:nvCxnSpPr>
          <p:cNvPr id="8" name="Conector recto 7">
            <a:extLst>
              <a:ext uri="{FF2B5EF4-FFF2-40B4-BE49-F238E27FC236}">
                <a16:creationId xmlns:a16="http://schemas.microsoft.com/office/drawing/2014/main" id="{0C2BCB80-6997-4274-AAFE-65C2CCFFFD10}"/>
              </a:ext>
            </a:extLst>
          </p:cNvPr>
          <p:cNvCxnSpPr>
            <a:cxnSpLocks/>
          </p:cNvCxnSpPr>
          <p:nvPr userDrawn="1"/>
        </p:nvCxnSpPr>
        <p:spPr>
          <a:xfrm flipH="1">
            <a:off x="432000" y="3624806"/>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Marcador de texto 5">
            <a:extLst>
              <a:ext uri="{FF2B5EF4-FFF2-40B4-BE49-F238E27FC236}">
                <a16:creationId xmlns:a16="http://schemas.microsoft.com/office/drawing/2014/main" id="{9A1FC84B-8A06-4879-86ED-47E43AAC9888}"/>
              </a:ext>
            </a:extLst>
          </p:cNvPr>
          <p:cNvSpPr>
            <a:spLocks noGrp="1"/>
          </p:cNvSpPr>
          <p:nvPr>
            <p:ph type="body" sz="quarter" idx="12" hasCustomPrompt="1"/>
          </p:nvPr>
        </p:nvSpPr>
        <p:spPr>
          <a:xfrm>
            <a:off x="5112000" y="951013"/>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Título del cuadrante</a:t>
            </a:r>
          </a:p>
        </p:txBody>
      </p:sp>
      <p:sp>
        <p:nvSpPr>
          <p:cNvPr id="12" name="Marcador de texto 5">
            <a:extLst>
              <a:ext uri="{FF2B5EF4-FFF2-40B4-BE49-F238E27FC236}">
                <a16:creationId xmlns:a16="http://schemas.microsoft.com/office/drawing/2014/main" id="{4B975678-3DFA-4D26-9CF6-01294F7259E4}"/>
              </a:ext>
            </a:extLst>
          </p:cNvPr>
          <p:cNvSpPr>
            <a:spLocks noGrp="1"/>
          </p:cNvSpPr>
          <p:nvPr>
            <p:ph type="body" sz="quarter" idx="13" hasCustomPrompt="1"/>
          </p:nvPr>
        </p:nvSpPr>
        <p:spPr>
          <a:xfrm>
            <a:off x="5106000" y="6046600"/>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Título del cuadrante</a:t>
            </a:r>
          </a:p>
        </p:txBody>
      </p:sp>
      <p:sp>
        <p:nvSpPr>
          <p:cNvPr id="13" name="Marcador de texto 5">
            <a:extLst>
              <a:ext uri="{FF2B5EF4-FFF2-40B4-BE49-F238E27FC236}">
                <a16:creationId xmlns:a16="http://schemas.microsoft.com/office/drawing/2014/main" id="{8B55997C-0304-482F-A7C3-8E50C8ED55D7}"/>
              </a:ext>
            </a:extLst>
          </p:cNvPr>
          <p:cNvSpPr>
            <a:spLocks noGrp="1"/>
          </p:cNvSpPr>
          <p:nvPr>
            <p:ph type="body" sz="quarter" idx="14" hasCustomPrompt="1"/>
          </p:nvPr>
        </p:nvSpPr>
        <p:spPr>
          <a:xfrm>
            <a:off x="432000" y="3260393"/>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es-ES" noProof="0"/>
              <a:t>Título del cuadrante</a:t>
            </a:r>
          </a:p>
        </p:txBody>
      </p:sp>
      <p:sp>
        <p:nvSpPr>
          <p:cNvPr id="14" name="Marcador de texto 5">
            <a:extLst>
              <a:ext uri="{FF2B5EF4-FFF2-40B4-BE49-F238E27FC236}">
                <a16:creationId xmlns:a16="http://schemas.microsoft.com/office/drawing/2014/main" id="{E26AB0A6-DA7A-4EA3-9528-68FDBA8BF358}"/>
              </a:ext>
            </a:extLst>
          </p:cNvPr>
          <p:cNvSpPr>
            <a:spLocks noGrp="1"/>
          </p:cNvSpPr>
          <p:nvPr>
            <p:ph type="body" sz="quarter" idx="15" hasCustomPrompt="1"/>
          </p:nvPr>
        </p:nvSpPr>
        <p:spPr>
          <a:xfrm>
            <a:off x="9792001" y="3260393"/>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es-ES" noProof="0"/>
              <a:t>Título del cuadrante</a:t>
            </a:r>
          </a:p>
        </p:txBody>
      </p:sp>
    </p:spTree>
    <p:extLst>
      <p:ext uri="{BB962C8B-B14F-4D97-AF65-F5344CB8AC3E}">
        <p14:creationId xmlns:p14="http://schemas.microsoft.com/office/powerpoint/2010/main" val="496908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res columnas en cuadros">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FF5B2679-5029-4692-A1C7-099E7A583624}"/>
              </a:ext>
            </a:extLst>
          </p:cNvPr>
          <p:cNvSpPr>
            <a:spLocks noGrp="1"/>
          </p:cNvSpPr>
          <p:nvPr>
            <p:ph idx="14" hasCustomPrompt="1"/>
          </p:nvPr>
        </p:nvSpPr>
        <p:spPr>
          <a:xfrm>
            <a:off x="432000" y="2448000"/>
            <a:ext cx="3600000" cy="3631338"/>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1" name="Marcador de contenido 2">
            <a:extLst>
              <a:ext uri="{FF2B5EF4-FFF2-40B4-BE49-F238E27FC236}">
                <a16:creationId xmlns:a16="http://schemas.microsoft.com/office/drawing/2014/main" id="{1B5AA133-C824-4B4A-96F4-D48A58E222DA}"/>
              </a:ext>
            </a:extLst>
          </p:cNvPr>
          <p:cNvSpPr>
            <a:spLocks noGrp="1"/>
          </p:cNvSpPr>
          <p:nvPr>
            <p:ph idx="15" hasCustomPrompt="1"/>
          </p:nvPr>
        </p:nvSpPr>
        <p:spPr>
          <a:xfrm>
            <a:off x="4302000" y="2448000"/>
            <a:ext cx="3600000" cy="3631338"/>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contenido 2">
            <a:extLst>
              <a:ext uri="{FF2B5EF4-FFF2-40B4-BE49-F238E27FC236}">
                <a16:creationId xmlns:a16="http://schemas.microsoft.com/office/drawing/2014/main" id="{388A40C4-1887-4DBA-90FF-4CF89932DA57}"/>
              </a:ext>
            </a:extLst>
          </p:cNvPr>
          <p:cNvSpPr>
            <a:spLocks noGrp="1"/>
          </p:cNvSpPr>
          <p:nvPr>
            <p:ph idx="16" hasCustomPrompt="1"/>
          </p:nvPr>
        </p:nvSpPr>
        <p:spPr>
          <a:xfrm>
            <a:off x="8172000" y="2448000"/>
            <a:ext cx="3600000" cy="3631338"/>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a:xfrm>
            <a:off x="432000" y="432000"/>
            <a:ext cx="11340000" cy="432000"/>
          </a:xfrm>
        </p:spPr>
        <p:txBody>
          <a:bodyPr rtlCol="0"/>
          <a:lstStyle/>
          <a:p>
            <a:pPr rtl="0"/>
            <a:r>
              <a:rPr lang="es-ES" noProof="0"/>
              <a:t>Haga clic para editar el estilo de título del patrón</a:t>
            </a:r>
          </a:p>
        </p:txBody>
      </p:sp>
      <p:sp>
        <p:nvSpPr>
          <p:cNvPr id="3" name="Marcador de contenido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1728000"/>
            <a:ext cx="3600000" cy="720000"/>
          </a:xfrm>
          <a:solidFill>
            <a:schemeClr val="tx1">
              <a:lumMod val="75000"/>
              <a:lumOff val="25000"/>
            </a:schemeClr>
          </a:solidFill>
          <a:ln w="28575">
            <a:solidFill>
              <a:schemeClr val="accent1"/>
            </a:solidFill>
          </a:ln>
        </p:spPr>
        <p:txBody>
          <a:bodyPr lIns="108000" tIns="36000" rIns="108000" bIns="36000" rtlCol="0" anchor="ctr"/>
          <a:lstStyle>
            <a:lvl1pPr marL="0" indent="0" algn="ctr">
              <a:buNone/>
              <a:defRPr>
                <a:solidFill>
                  <a:schemeClr val="bg1"/>
                </a:solidFill>
              </a:defRPr>
            </a:lvl1pPr>
          </a:lstStyle>
          <a:p>
            <a:pPr lvl="0" rtl="0"/>
            <a:r>
              <a:rPr lang="es-ES" noProof="0"/>
              <a:t>Título de la sección 1</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es-ES" noProof="0"/>
              <a:t>Agregue un pie de página</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6" name="Marcador de contenido 2">
            <a:extLst>
              <a:ext uri="{FF2B5EF4-FFF2-40B4-BE49-F238E27FC236}">
                <a16:creationId xmlns:a16="http://schemas.microsoft.com/office/drawing/2014/main" id="{43CF4B74-3202-48D6-B573-AA3882B039F4}"/>
              </a:ext>
            </a:extLst>
          </p:cNvPr>
          <p:cNvSpPr>
            <a:spLocks noGrp="1"/>
          </p:cNvSpPr>
          <p:nvPr>
            <p:ph idx="12" hasCustomPrompt="1"/>
          </p:nvPr>
        </p:nvSpPr>
        <p:spPr>
          <a:xfrm>
            <a:off x="4302000" y="1728000"/>
            <a:ext cx="3600000" cy="720000"/>
          </a:xfrm>
          <a:solidFill>
            <a:schemeClr val="tx1">
              <a:lumMod val="75000"/>
              <a:lumOff val="25000"/>
            </a:schemeClr>
          </a:solidFill>
          <a:ln w="28575">
            <a:solidFill>
              <a:schemeClr val="accent2"/>
            </a:solidFill>
          </a:ln>
        </p:spPr>
        <p:txBody>
          <a:bodyPr lIns="108000" tIns="36000" rIns="108000" bIns="36000" rtlCol="0" anchor="ctr"/>
          <a:lstStyle>
            <a:lvl1pPr marL="0" indent="0" algn="ctr">
              <a:buNone/>
              <a:defRPr>
                <a:solidFill>
                  <a:schemeClr val="bg1"/>
                </a:solidFill>
              </a:defRPr>
            </a:lvl1pPr>
          </a:lstStyle>
          <a:p>
            <a:pPr lvl="0" rtl="0"/>
            <a:r>
              <a:rPr lang="es-ES" noProof="0"/>
              <a:t>Título de la sección 2</a:t>
            </a:r>
          </a:p>
        </p:txBody>
      </p:sp>
      <p:sp>
        <p:nvSpPr>
          <p:cNvPr id="9" name="Marcador de contenido 2">
            <a:extLst>
              <a:ext uri="{FF2B5EF4-FFF2-40B4-BE49-F238E27FC236}">
                <a16:creationId xmlns:a16="http://schemas.microsoft.com/office/drawing/2014/main" id="{0BA6D519-EE14-4D3E-B15F-70C4423A3988}"/>
              </a:ext>
            </a:extLst>
          </p:cNvPr>
          <p:cNvSpPr>
            <a:spLocks noGrp="1"/>
          </p:cNvSpPr>
          <p:nvPr>
            <p:ph idx="13" hasCustomPrompt="1"/>
          </p:nvPr>
        </p:nvSpPr>
        <p:spPr>
          <a:xfrm>
            <a:off x="8172000" y="1728000"/>
            <a:ext cx="3600000" cy="720000"/>
          </a:xfrm>
          <a:solidFill>
            <a:schemeClr val="tx1">
              <a:lumMod val="75000"/>
              <a:lumOff val="25000"/>
            </a:schemeClr>
          </a:solidFill>
          <a:ln w="28575">
            <a:solidFill>
              <a:schemeClr val="accent3"/>
            </a:solidFill>
          </a:ln>
        </p:spPr>
        <p:txBody>
          <a:bodyPr lIns="108000" tIns="36000" rIns="108000" bIns="36000" rtlCol="0" anchor="ctr"/>
          <a:lstStyle>
            <a:lvl1pPr marL="0" indent="0" algn="ctr">
              <a:buNone/>
              <a:defRPr>
                <a:solidFill>
                  <a:schemeClr val="bg1"/>
                </a:solidFill>
              </a:defRPr>
            </a:lvl1pPr>
          </a:lstStyle>
          <a:p>
            <a:pPr lvl="0" rtl="0"/>
            <a:r>
              <a:rPr lang="es-ES" noProof="0"/>
              <a:t>Título de la sección 3</a:t>
            </a:r>
          </a:p>
        </p:txBody>
      </p:sp>
      <p:sp>
        <p:nvSpPr>
          <p:cNvPr id="13" name="Marcador de texto 5">
            <a:extLst>
              <a:ext uri="{FF2B5EF4-FFF2-40B4-BE49-F238E27FC236}">
                <a16:creationId xmlns:a16="http://schemas.microsoft.com/office/drawing/2014/main" id="{4DA29CFB-3C73-4618-B2D9-70E396D1EBA2}"/>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Tree>
    <p:extLst>
      <p:ext uri="{BB962C8B-B14F-4D97-AF65-F5344CB8AC3E}">
        <p14:creationId xmlns:p14="http://schemas.microsoft.com/office/powerpoint/2010/main" val="163036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ítulo y sub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F5211B-014A-4E6E-98C7-FDAF7855316F}"/>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6" name="Marcador de posición de pie de página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p>
            <a:pPr rtl="0"/>
            <a:r>
              <a:rPr lang="es-ES" noProof="0"/>
              <a:t>Agregue un pie de página</a:t>
            </a:r>
          </a:p>
        </p:txBody>
      </p:sp>
      <p:sp>
        <p:nvSpPr>
          <p:cNvPr id="7" name="Marcador de posición de número de diapositiva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5" name="Marcador de texto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Tree>
    <p:extLst>
      <p:ext uri="{BB962C8B-B14F-4D97-AF65-F5344CB8AC3E}">
        <p14:creationId xmlns:p14="http://schemas.microsoft.com/office/powerpoint/2010/main" val="590591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Escala de tiemp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F5211B-014A-4E6E-98C7-FDAF7855316F}"/>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6" name="Marcador de posición de pie de página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p>
            <a:pPr rtl="0"/>
            <a:r>
              <a:rPr lang="es-ES" noProof="0"/>
              <a:t>Agregue un pie de página</a:t>
            </a:r>
          </a:p>
        </p:txBody>
      </p:sp>
      <p:sp>
        <p:nvSpPr>
          <p:cNvPr id="7" name="Marcador de posición de número de diapositiva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5" name="Marcador de texto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cxnSp>
        <p:nvCxnSpPr>
          <p:cNvPr id="8" name="Conector recto de flecha 7">
            <a:extLst>
              <a:ext uri="{FF2B5EF4-FFF2-40B4-BE49-F238E27FC236}">
                <a16:creationId xmlns:a16="http://schemas.microsoft.com/office/drawing/2014/main" id="{B66BE87F-A588-41BE-A251-8940FFF7BDB0}"/>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Marcador de texto 10">
            <a:extLst>
              <a:ext uri="{FF2B5EF4-FFF2-40B4-BE49-F238E27FC236}">
                <a16:creationId xmlns:a16="http://schemas.microsoft.com/office/drawing/2014/main" id="{EE87B275-BCEB-48C5-BD58-39E2B9AB906E}"/>
              </a:ext>
            </a:extLst>
          </p:cNvPr>
          <p:cNvSpPr>
            <a:spLocks noGrp="1"/>
          </p:cNvSpPr>
          <p:nvPr>
            <p:ph type="body" sz="quarter" idx="33" hasCustomPrompt="1"/>
          </p:nvPr>
        </p:nvSpPr>
        <p:spPr>
          <a:xfrm>
            <a:off x="4129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s-ES" noProof="0"/>
              <a:t>Año</a:t>
            </a:r>
          </a:p>
        </p:txBody>
      </p:sp>
      <p:sp>
        <p:nvSpPr>
          <p:cNvPr id="10" name="Marcador de texto 10">
            <a:extLst>
              <a:ext uri="{FF2B5EF4-FFF2-40B4-BE49-F238E27FC236}">
                <a16:creationId xmlns:a16="http://schemas.microsoft.com/office/drawing/2014/main" id="{75FEF587-0930-42DA-AF85-54F9A14870D3}"/>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1" name="Marcador de texto 10">
            <a:extLst>
              <a:ext uri="{FF2B5EF4-FFF2-40B4-BE49-F238E27FC236}">
                <a16:creationId xmlns:a16="http://schemas.microsoft.com/office/drawing/2014/main" id="{77B00876-F334-4F19-ACB9-5A52E300C62F}"/>
              </a:ext>
            </a:extLst>
          </p:cNvPr>
          <p:cNvSpPr>
            <a:spLocks noGrp="1"/>
          </p:cNvSpPr>
          <p:nvPr>
            <p:ph type="body" sz="quarter" idx="35" hasCustomPrompt="1"/>
          </p:nvPr>
        </p:nvSpPr>
        <p:spPr>
          <a:xfrm>
            <a:off x="903816"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2" name="Marcador de texto 10">
            <a:extLst>
              <a:ext uri="{FF2B5EF4-FFF2-40B4-BE49-F238E27FC236}">
                <a16:creationId xmlns:a16="http://schemas.microsoft.com/office/drawing/2014/main" id="{DC5160FB-C621-4014-AF15-7C31EBF94639}"/>
              </a:ext>
            </a:extLst>
          </p:cNvPr>
          <p:cNvSpPr>
            <a:spLocks noGrp="1"/>
          </p:cNvSpPr>
          <p:nvPr>
            <p:ph type="body" sz="quarter" idx="36" hasCustomPrompt="1"/>
          </p:nvPr>
        </p:nvSpPr>
        <p:spPr>
          <a:xfrm>
            <a:off x="1375833"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3" name="Marcador de texto 10">
            <a:extLst>
              <a:ext uri="{FF2B5EF4-FFF2-40B4-BE49-F238E27FC236}">
                <a16:creationId xmlns:a16="http://schemas.microsoft.com/office/drawing/2014/main" id="{3D37E5E1-DD5A-4C77-849F-40C0D2AE3F71}"/>
              </a:ext>
            </a:extLst>
          </p:cNvPr>
          <p:cNvSpPr>
            <a:spLocks noGrp="1"/>
          </p:cNvSpPr>
          <p:nvPr>
            <p:ph type="body" sz="quarter" idx="37" hasCustomPrompt="1"/>
          </p:nvPr>
        </p:nvSpPr>
        <p:spPr>
          <a:xfrm>
            <a:off x="1847850"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4" name="Marcador de texto 10">
            <a:extLst>
              <a:ext uri="{FF2B5EF4-FFF2-40B4-BE49-F238E27FC236}">
                <a16:creationId xmlns:a16="http://schemas.microsoft.com/office/drawing/2014/main" id="{8164CA25-5B7F-4EDD-8B42-0D567DED1794}"/>
              </a:ext>
            </a:extLst>
          </p:cNvPr>
          <p:cNvSpPr>
            <a:spLocks noGrp="1"/>
          </p:cNvSpPr>
          <p:nvPr>
            <p:ph type="body" sz="quarter" idx="38" hasCustomPrompt="1"/>
          </p:nvPr>
        </p:nvSpPr>
        <p:spPr>
          <a:xfrm>
            <a:off x="60771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s-ES" noProof="0"/>
              <a:t>Año</a:t>
            </a:r>
          </a:p>
        </p:txBody>
      </p:sp>
      <p:sp>
        <p:nvSpPr>
          <p:cNvPr id="15" name="Marcador de texto 10">
            <a:extLst>
              <a:ext uri="{FF2B5EF4-FFF2-40B4-BE49-F238E27FC236}">
                <a16:creationId xmlns:a16="http://schemas.microsoft.com/office/drawing/2014/main" id="{15876039-3F56-4587-900E-4FCE60BCA50B}"/>
              </a:ext>
            </a:extLst>
          </p:cNvPr>
          <p:cNvSpPr>
            <a:spLocks noGrp="1"/>
          </p:cNvSpPr>
          <p:nvPr>
            <p:ph type="body" sz="quarter" idx="39" hasCustomPrompt="1"/>
          </p:nvPr>
        </p:nvSpPr>
        <p:spPr>
          <a:xfrm>
            <a:off x="2319867"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6" name="Marcador de texto 10">
            <a:extLst>
              <a:ext uri="{FF2B5EF4-FFF2-40B4-BE49-F238E27FC236}">
                <a16:creationId xmlns:a16="http://schemas.microsoft.com/office/drawing/2014/main" id="{515FCEBD-9007-4B9D-AE69-7F8068A14B21}"/>
              </a:ext>
            </a:extLst>
          </p:cNvPr>
          <p:cNvSpPr>
            <a:spLocks noGrp="1"/>
          </p:cNvSpPr>
          <p:nvPr>
            <p:ph type="body" sz="quarter" idx="40" hasCustomPrompt="1"/>
          </p:nvPr>
        </p:nvSpPr>
        <p:spPr>
          <a:xfrm>
            <a:off x="2791884"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7" name="Marcador de texto 10">
            <a:extLst>
              <a:ext uri="{FF2B5EF4-FFF2-40B4-BE49-F238E27FC236}">
                <a16:creationId xmlns:a16="http://schemas.microsoft.com/office/drawing/2014/main" id="{8856F7F9-97EB-4612-BB5C-DDB9D90C9CD4}"/>
              </a:ext>
            </a:extLst>
          </p:cNvPr>
          <p:cNvSpPr>
            <a:spLocks noGrp="1"/>
          </p:cNvSpPr>
          <p:nvPr>
            <p:ph type="body" sz="quarter" idx="41" hasCustomPrompt="1"/>
          </p:nvPr>
        </p:nvSpPr>
        <p:spPr>
          <a:xfrm>
            <a:off x="3263901"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8" name="Marcador de texto 10">
            <a:extLst>
              <a:ext uri="{FF2B5EF4-FFF2-40B4-BE49-F238E27FC236}">
                <a16:creationId xmlns:a16="http://schemas.microsoft.com/office/drawing/2014/main" id="{B0C577BC-AD44-4FF0-8F34-D7ABD44B100A}"/>
              </a:ext>
            </a:extLst>
          </p:cNvPr>
          <p:cNvSpPr>
            <a:spLocks noGrp="1"/>
          </p:cNvSpPr>
          <p:nvPr>
            <p:ph type="body" sz="quarter" idx="42" hasCustomPrompt="1"/>
          </p:nvPr>
        </p:nvSpPr>
        <p:spPr>
          <a:xfrm>
            <a:off x="4679952"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9" name="Marcador de texto 10">
            <a:extLst>
              <a:ext uri="{FF2B5EF4-FFF2-40B4-BE49-F238E27FC236}">
                <a16:creationId xmlns:a16="http://schemas.microsoft.com/office/drawing/2014/main" id="{12E19F39-39CE-43A3-912F-3D8656DA5E76}"/>
              </a:ext>
            </a:extLst>
          </p:cNvPr>
          <p:cNvSpPr>
            <a:spLocks noGrp="1"/>
          </p:cNvSpPr>
          <p:nvPr>
            <p:ph type="body" sz="quarter" idx="43" hasCustomPrompt="1"/>
          </p:nvPr>
        </p:nvSpPr>
        <p:spPr>
          <a:xfrm>
            <a:off x="3735918"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0" name="Marcador de texto 10">
            <a:extLst>
              <a:ext uri="{FF2B5EF4-FFF2-40B4-BE49-F238E27FC236}">
                <a16:creationId xmlns:a16="http://schemas.microsoft.com/office/drawing/2014/main" id="{64F2C543-C785-4078-9811-96F28F1BF210}"/>
              </a:ext>
            </a:extLst>
          </p:cNvPr>
          <p:cNvSpPr>
            <a:spLocks noGrp="1"/>
          </p:cNvSpPr>
          <p:nvPr>
            <p:ph type="body" sz="quarter" idx="44" hasCustomPrompt="1"/>
          </p:nvPr>
        </p:nvSpPr>
        <p:spPr>
          <a:xfrm>
            <a:off x="4207935"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1" name="Marcador de texto 10">
            <a:extLst>
              <a:ext uri="{FF2B5EF4-FFF2-40B4-BE49-F238E27FC236}">
                <a16:creationId xmlns:a16="http://schemas.microsoft.com/office/drawing/2014/main" id="{022F0FFE-8538-47C2-9227-B4DE41186CE8}"/>
              </a:ext>
            </a:extLst>
          </p:cNvPr>
          <p:cNvSpPr>
            <a:spLocks noGrp="1"/>
          </p:cNvSpPr>
          <p:nvPr>
            <p:ph type="body" sz="quarter" idx="45" hasCustomPrompt="1"/>
          </p:nvPr>
        </p:nvSpPr>
        <p:spPr>
          <a:xfrm>
            <a:off x="515196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2" name="Marcador de texto 10">
            <a:extLst>
              <a:ext uri="{FF2B5EF4-FFF2-40B4-BE49-F238E27FC236}">
                <a16:creationId xmlns:a16="http://schemas.microsoft.com/office/drawing/2014/main" id="{75D12B21-B498-4E00-B817-457BAED99A33}"/>
              </a:ext>
            </a:extLst>
          </p:cNvPr>
          <p:cNvSpPr>
            <a:spLocks noGrp="1"/>
          </p:cNvSpPr>
          <p:nvPr>
            <p:ph type="body" sz="quarter" idx="46" hasCustomPrompt="1"/>
          </p:nvPr>
        </p:nvSpPr>
        <p:spPr>
          <a:xfrm>
            <a:off x="5623986"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3" name="Marcador de texto 10">
            <a:extLst>
              <a:ext uri="{FF2B5EF4-FFF2-40B4-BE49-F238E27FC236}">
                <a16:creationId xmlns:a16="http://schemas.microsoft.com/office/drawing/2014/main" id="{A60F8F4D-F654-4555-BC21-7137D98E027C}"/>
              </a:ext>
            </a:extLst>
          </p:cNvPr>
          <p:cNvSpPr>
            <a:spLocks noGrp="1"/>
          </p:cNvSpPr>
          <p:nvPr>
            <p:ph type="body" sz="quarter" idx="47" hasCustomPrompt="1"/>
          </p:nvPr>
        </p:nvSpPr>
        <p:spPr>
          <a:xfrm>
            <a:off x="609599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4" name="Marcador de texto 10">
            <a:extLst>
              <a:ext uri="{FF2B5EF4-FFF2-40B4-BE49-F238E27FC236}">
                <a16:creationId xmlns:a16="http://schemas.microsoft.com/office/drawing/2014/main" id="{0B633DEF-CDC6-4A75-A05B-0C875E2B8FF1}"/>
              </a:ext>
            </a:extLst>
          </p:cNvPr>
          <p:cNvSpPr>
            <a:spLocks noGrp="1"/>
          </p:cNvSpPr>
          <p:nvPr>
            <p:ph type="body" sz="quarter" idx="48" hasCustomPrompt="1"/>
          </p:nvPr>
        </p:nvSpPr>
        <p:spPr>
          <a:xfrm>
            <a:off x="6568012"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5" name="Marcador de texto 10">
            <a:extLst>
              <a:ext uri="{FF2B5EF4-FFF2-40B4-BE49-F238E27FC236}">
                <a16:creationId xmlns:a16="http://schemas.microsoft.com/office/drawing/2014/main" id="{23A67F56-440C-4AE2-B52E-F6ECF3E31F86}"/>
              </a:ext>
            </a:extLst>
          </p:cNvPr>
          <p:cNvSpPr>
            <a:spLocks noGrp="1"/>
          </p:cNvSpPr>
          <p:nvPr>
            <p:ph type="body" sz="quarter" idx="49" hasCustomPrompt="1"/>
          </p:nvPr>
        </p:nvSpPr>
        <p:spPr>
          <a:xfrm>
            <a:off x="704002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6" name="Marcador de texto 10">
            <a:extLst>
              <a:ext uri="{FF2B5EF4-FFF2-40B4-BE49-F238E27FC236}">
                <a16:creationId xmlns:a16="http://schemas.microsoft.com/office/drawing/2014/main" id="{E8F5BF8F-8918-4E36-8AAF-45E994E46B29}"/>
              </a:ext>
            </a:extLst>
          </p:cNvPr>
          <p:cNvSpPr>
            <a:spLocks noGrp="1"/>
          </p:cNvSpPr>
          <p:nvPr>
            <p:ph type="body" sz="quarter" idx="50" hasCustomPrompt="1"/>
          </p:nvPr>
        </p:nvSpPr>
        <p:spPr>
          <a:xfrm>
            <a:off x="7512046"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7" name="Marcador de texto 10">
            <a:extLst>
              <a:ext uri="{FF2B5EF4-FFF2-40B4-BE49-F238E27FC236}">
                <a16:creationId xmlns:a16="http://schemas.microsoft.com/office/drawing/2014/main" id="{1A2F56E4-C780-42A2-BA54-B1EAB7CA2197}"/>
              </a:ext>
            </a:extLst>
          </p:cNvPr>
          <p:cNvSpPr>
            <a:spLocks noGrp="1"/>
          </p:cNvSpPr>
          <p:nvPr>
            <p:ph type="body" sz="quarter" idx="51" hasCustomPrompt="1"/>
          </p:nvPr>
        </p:nvSpPr>
        <p:spPr>
          <a:xfrm>
            <a:off x="7984063"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8" name="Marcador de texto 10">
            <a:extLst>
              <a:ext uri="{FF2B5EF4-FFF2-40B4-BE49-F238E27FC236}">
                <a16:creationId xmlns:a16="http://schemas.microsoft.com/office/drawing/2014/main" id="{7405E86B-3690-4EBE-8353-7ABE76F10810}"/>
              </a:ext>
            </a:extLst>
          </p:cNvPr>
          <p:cNvSpPr>
            <a:spLocks noGrp="1"/>
          </p:cNvSpPr>
          <p:nvPr>
            <p:ph type="body" sz="quarter" idx="52" hasCustomPrompt="1"/>
          </p:nvPr>
        </p:nvSpPr>
        <p:spPr>
          <a:xfrm>
            <a:off x="8456080"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9" name="Marcador de texto 10">
            <a:extLst>
              <a:ext uri="{FF2B5EF4-FFF2-40B4-BE49-F238E27FC236}">
                <a16:creationId xmlns:a16="http://schemas.microsoft.com/office/drawing/2014/main" id="{DB54048B-A035-47F0-B54D-1B9676EE8931}"/>
              </a:ext>
            </a:extLst>
          </p:cNvPr>
          <p:cNvSpPr>
            <a:spLocks noGrp="1"/>
          </p:cNvSpPr>
          <p:nvPr>
            <p:ph type="body" sz="quarter" idx="53" hasCustomPrompt="1"/>
          </p:nvPr>
        </p:nvSpPr>
        <p:spPr>
          <a:xfrm>
            <a:off x="8928097"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0" name="Marcador de texto 10">
            <a:extLst>
              <a:ext uri="{FF2B5EF4-FFF2-40B4-BE49-F238E27FC236}">
                <a16:creationId xmlns:a16="http://schemas.microsoft.com/office/drawing/2014/main" id="{12F6976C-DDBF-4808-9B45-2C78E0FC6AA7}"/>
              </a:ext>
            </a:extLst>
          </p:cNvPr>
          <p:cNvSpPr>
            <a:spLocks noGrp="1"/>
          </p:cNvSpPr>
          <p:nvPr>
            <p:ph type="body" sz="quarter" idx="54" hasCustomPrompt="1"/>
          </p:nvPr>
        </p:nvSpPr>
        <p:spPr>
          <a:xfrm>
            <a:off x="10344148"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1" name="Marcador de texto 10">
            <a:extLst>
              <a:ext uri="{FF2B5EF4-FFF2-40B4-BE49-F238E27FC236}">
                <a16:creationId xmlns:a16="http://schemas.microsoft.com/office/drawing/2014/main" id="{66103D17-8EEC-45BF-B909-8F6DB8575A35}"/>
              </a:ext>
            </a:extLst>
          </p:cNvPr>
          <p:cNvSpPr>
            <a:spLocks noGrp="1"/>
          </p:cNvSpPr>
          <p:nvPr>
            <p:ph type="body" sz="quarter" idx="55" hasCustomPrompt="1"/>
          </p:nvPr>
        </p:nvSpPr>
        <p:spPr>
          <a:xfrm>
            <a:off x="9400114"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2" name="Marcador de texto 10">
            <a:extLst>
              <a:ext uri="{FF2B5EF4-FFF2-40B4-BE49-F238E27FC236}">
                <a16:creationId xmlns:a16="http://schemas.microsoft.com/office/drawing/2014/main" id="{57F6EB7B-A4AE-4147-A94B-9C2860A158F4}"/>
              </a:ext>
            </a:extLst>
          </p:cNvPr>
          <p:cNvSpPr>
            <a:spLocks noGrp="1"/>
          </p:cNvSpPr>
          <p:nvPr>
            <p:ph type="body" sz="quarter" idx="56" hasCustomPrompt="1"/>
          </p:nvPr>
        </p:nvSpPr>
        <p:spPr>
          <a:xfrm>
            <a:off x="9872131"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3" name="Marcador de texto 10">
            <a:extLst>
              <a:ext uri="{FF2B5EF4-FFF2-40B4-BE49-F238E27FC236}">
                <a16:creationId xmlns:a16="http://schemas.microsoft.com/office/drawing/2014/main" id="{95673032-36DB-4772-82D8-46E21D810A56}"/>
              </a:ext>
            </a:extLst>
          </p:cNvPr>
          <p:cNvSpPr>
            <a:spLocks noGrp="1"/>
          </p:cNvSpPr>
          <p:nvPr>
            <p:ph type="body" sz="quarter" idx="57" hasCustomPrompt="1"/>
          </p:nvPr>
        </p:nvSpPr>
        <p:spPr>
          <a:xfrm>
            <a:off x="10816165"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4" name="Marcador de texto 10">
            <a:extLst>
              <a:ext uri="{FF2B5EF4-FFF2-40B4-BE49-F238E27FC236}">
                <a16:creationId xmlns:a16="http://schemas.microsoft.com/office/drawing/2014/main" id="{CDE9935C-FEBD-421A-A63B-8A87A2D4A4D9}"/>
              </a:ext>
            </a:extLst>
          </p:cNvPr>
          <p:cNvSpPr>
            <a:spLocks noGrp="1"/>
          </p:cNvSpPr>
          <p:nvPr>
            <p:ph type="body" sz="quarter" idx="58" hasCustomPrompt="1"/>
          </p:nvPr>
        </p:nvSpPr>
        <p:spPr>
          <a:xfrm>
            <a:off x="11288182"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4" name="Marcador de texto 3">
            <a:extLst>
              <a:ext uri="{FF2B5EF4-FFF2-40B4-BE49-F238E27FC236}">
                <a16:creationId xmlns:a16="http://schemas.microsoft.com/office/drawing/2014/main" id="{D242C672-1222-4C21-9E3D-F365D9665E1B}"/>
              </a:ext>
            </a:extLst>
          </p:cNvPr>
          <p:cNvSpPr>
            <a:spLocks noGrp="1"/>
          </p:cNvSpPr>
          <p:nvPr>
            <p:ph type="body" sz="quarter" idx="59" hasCustomPrompt="1"/>
          </p:nvPr>
        </p:nvSpPr>
        <p:spPr>
          <a:xfrm>
            <a:off x="5360988" y="2190750"/>
            <a:ext cx="1793875" cy="561975"/>
          </a:xfrm>
          <a:solidFill>
            <a:schemeClr val="bg1">
              <a:lumMod val="95000"/>
            </a:schemeClr>
          </a:solidFill>
        </p:spPr>
        <p:txBody>
          <a:bodyPr tIns="36000" rtlCol="0" anchor="t"/>
          <a:lstStyle>
            <a:lvl1pPr marL="0" indent="0" algn="ctr">
              <a:buNone/>
              <a:defRPr sz="1600"/>
            </a:lvl1pPr>
          </a:lstStyle>
          <a:p>
            <a:pPr lvl="0" rtl="0"/>
            <a:r>
              <a:rPr lang="es-ES" noProof="0"/>
              <a:t>Título del elemento</a:t>
            </a:r>
          </a:p>
        </p:txBody>
      </p:sp>
      <p:sp>
        <p:nvSpPr>
          <p:cNvPr id="37" name="Marcador de texto 36">
            <a:extLst>
              <a:ext uri="{FF2B5EF4-FFF2-40B4-BE49-F238E27FC236}">
                <a16:creationId xmlns:a16="http://schemas.microsoft.com/office/drawing/2014/main" id="{2F97A7E3-509A-417D-9818-EDDA3B539E4F}"/>
              </a:ext>
            </a:extLst>
          </p:cNvPr>
          <p:cNvSpPr>
            <a:spLocks noGrp="1"/>
          </p:cNvSpPr>
          <p:nvPr>
            <p:ph type="body" sz="quarter" idx="60" hasCustomPrompt="1"/>
          </p:nvPr>
        </p:nvSpPr>
        <p:spPr>
          <a:xfrm>
            <a:off x="5412717" y="2505005"/>
            <a:ext cx="1690417" cy="224670"/>
          </a:xfrm>
        </p:spPr>
        <p:txBody>
          <a:bodyPr rtlCol="0"/>
          <a:lstStyle>
            <a:lvl1pPr marL="0" indent="0" algn="ctr">
              <a:buNone/>
              <a:defRPr sz="1200">
                <a:solidFill>
                  <a:schemeClr val="tx1">
                    <a:lumMod val="50000"/>
                    <a:lumOff val="50000"/>
                  </a:schemeClr>
                </a:solidFill>
              </a:defRPr>
            </a:lvl1pPr>
          </a:lstStyle>
          <a:p>
            <a:pPr lvl="0" rtl="0"/>
            <a:r>
              <a:rPr lang="es-ES" noProof="0"/>
              <a:t>Mes, año</a:t>
            </a:r>
          </a:p>
        </p:txBody>
      </p:sp>
    </p:spTree>
    <p:extLst>
      <p:ext uri="{BB962C8B-B14F-4D97-AF65-F5344CB8AC3E}">
        <p14:creationId xmlns:p14="http://schemas.microsoft.com/office/powerpoint/2010/main" val="1941464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Miembros del equipo 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p:txBody>
          <a:bodyPr rtlCol="0"/>
          <a:lstStyle/>
          <a:p>
            <a:pPr rtl="0"/>
            <a:r>
              <a:rPr lang="es-ES" noProof="0"/>
              <a:t>Haga clic para editar el estilo de título del patrón</a:t>
            </a:r>
            <a:endParaRPr lang="es-ES" altLang="zh-CN" noProof="0"/>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es-ES" noProof="0"/>
              <a:t>Agregue un pie de página</a:t>
            </a:r>
            <a:endParaRPr lang="es-ES" altLang="zh-CN" noProof="0"/>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altLang="zh-CN" noProof="0" smtClean="0"/>
              <a:pPr rtl="0"/>
              <a:t>‹Nº›</a:t>
            </a:fld>
            <a:endParaRPr lang="es-ES" altLang="zh-CN" noProof="0"/>
          </a:p>
        </p:txBody>
      </p:sp>
      <p:sp>
        <p:nvSpPr>
          <p:cNvPr id="5" name="Marcador de posición de imagen 4">
            <a:extLst>
              <a:ext uri="{FF2B5EF4-FFF2-40B4-BE49-F238E27FC236}">
                <a16:creationId xmlns:a16="http://schemas.microsoft.com/office/drawing/2014/main" id="{8977821B-617D-47E4-AAA2-FADADD15EBCD}"/>
              </a:ext>
            </a:extLst>
          </p:cNvPr>
          <p:cNvSpPr>
            <a:spLocks noGrp="1"/>
          </p:cNvSpPr>
          <p:nvPr>
            <p:ph type="pic" sz="quarter" idx="12" hasCustomPrompt="1"/>
          </p:nvPr>
        </p:nvSpPr>
        <p:spPr>
          <a:xfrm>
            <a:off x="431799"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Inserte o arrastre y coloque una imagen aquí</a:t>
            </a:r>
          </a:p>
        </p:txBody>
      </p:sp>
      <p:sp>
        <p:nvSpPr>
          <p:cNvPr id="9" name="Marcador de texto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1974854" y="2485913"/>
            <a:ext cx="2124000" cy="701538"/>
          </a:xfrm>
        </p:spPr>
        <p:txBody>
          <a:bodyPr rtlCol="0" anchor="b"/>
          <a:lstStyle>
            <a:lvl1pPr marL="0" indent="0" algn="l">
              <a:buFont typeface="Arial" panose="020B0604020202020204" pitchFamily="34" charset="0"/>
              <a:buNone/>
              <a:defRPr sz="2400"/>
            </a:lvl1pPr>
          </a:lstStyle>
          <a:p>
            <a:pPr lvl="0" rtl="0"/>
            <a:r>
              <a:rPr lang="es-ES" noProof="0"/>
              <a:t>Nombre</a:t>
            </a:r>
            <a:endParaRPr lang="es-ES" altLang="zh-CN" noProof="0"/>
          </a:p>
        </p:txBody>
      </p:sp>
      <p:sp>
        <p:nvSpPr>
          <p:cNvPr id="11" name="Marcador de texto 10">
            <a:extLst>
              <a:ext uri="{FF2B5EF4-FFF2-40B4-BE49-F238E27FC236}">
                <a16:creationId xmlns:a16="http://schemas.microsoft.com/office/drawing/2014/main" id="{53739758-B746-428A-A18B-3989DA89A860}"/>
              </a:ext>
            </a:extLst>
          </p:cNvPr>
          <p:cNvSpPr>
            <a:spLocks noGrp="1"/>
          </p:cNvSpPr>
          <p:nvPr>
            <p:ph type="body" sz="quarter" idx="14" hasCustomPrompt="1"/>
          </p:nvPr>
        </p:nvSpPr>
        <p:spPr>
          <a:xfrm>
            <a:off x="1974854" y="3904988"/>
            <a:ext cx="2124000" cy="1800000"/>
          </a:xfrm>
        </p:spPr>
        <p:txBody>
          <a:bodyPr rtlCol="0"/>
          <a:lstStyle>
            <a:lvl1pPr marL="0" indent="0" algn="l">
              <a:buNone/>
              <a:defRPr sz="1400">
                <a:solidFill>
                  <a:schemeClr val="tx1">
                    <a:lumMod val="50000"/>
                    <a:lumOff val="50000"/>
                  </a:schemeClr>
                </a:solidFill>
              </a:defRPr>
            </a:lvl1pPr>
          </a:lstStyle>
          <a:p>
            <a:pPr lvl="0" rtl="0"/>
            <a:r>
              <a:rPr lang="es-ES" noProof="0"/>
              <a:t>Biografía breve</a:t>
            </a:r>
            <a:endParaRPr lang="es-ES" altLang="zh-CN" noProof="0"/>
          </a:p>
        </p:txBody>
      </p:sp>
      <p:sp>
        <p:nvSpPr>
          <p:cNvPr id="6" name="Marcador de texto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endParaRPr lang="es-ES" altLang="zh-CN" noProof="0"/>
          </a:p>
        </p:txBody>
      </p:sp>
      <p:sp>
        <p:nvSpPr>
          <p:cNvPr id="28" name="Marcador de texto 8">
            <a:extLst>
              <a:ext uri="{FF2B5EF4-FFF2-40B4-BE49-F238E27FC236}">
                <a16:creationId xmlns:a16="http://schemas.microsoft.com/office/drawing/2014/main" id="{B502D142-31B4-4BFF-A18F-9FB36E0F4005}"/>
              </a:ext>
            </a:extLst>
          </p:cNvPr>
          <p:cNvSpPr>
            <a:spLocks noGrp="1"/>
          </p:cNvSpPr>
          <p:nvPr>
            <p:ph type="body" sz="quarter" idx="33" hasCustomPrompt="1"/>
          </p:nvPr>
        </p:nvSpPr>
        <p:spPr>
          <a:xfrm>
            <a:off x="1974854" y="3461032"/>
            <a:ext cx="2124000"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es-ES" noProof="0"/>
              <a:t>Título</a:t>
            </a:r>
            <a:endParaRPr lang="es-ES" altLang="zh-CN" noProof="0"/>
          </a:p>
        </p:txBody>
      </p:sp>
      <p:sp>
        <p:nvSpPr>
          <p:cNvPr id="41" name="Marcador de posición de imagen 4">
            <a:extLst>
              <a:ext uri="{FF2B5EF4-FFF2-40B4-BE49-F238E27FC236}">
                <a16:creationId xmlns:a16="http://schemas.microsoft.com/office/drawing/2014/main" id="{ED382BE6-73A2-49C4-9284-7996310FE85F}"/>
              </a:ext>
            </a:extLst>
          </p:cNvPr>
          <p:cNvSpPr>
            <a:spLocks noGrp="1"/>
          </p:cNvSpPr>
          <p:nvPr>
            <p:ph type="pic" sz="quarter" idx="34" hasCustomPrompt="1"/>
          </p:nvPr>
        </p:nvSpPr>
        <p:spPr>
          <a:xfrm>
            <a:off x="4268028"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Inserte o arrastre y coloque una imagen aquí</a:t>
            </a:r>
          </a:p>
        </p:txBody>
      </p:sp>
      <p:sp>
        <p:nvSpPr>
          <p:cNvPr id="42" name="Marcador de texto 8">
            <a:extLst>
              <a:ext uri="{FF2B5EF4-FFF2-40B4-BE49-F238E27FC236}">
                <a16:creationId xmlns:a16="http://schemas.microsoft.com/office/drawing/2014/main" id="{5E81FDE4-AA9D-42F8-BEAF-C710A81DC8AB}"/>
              </a:ext>
            </a:extLst>
          </p:cNvPr>
          <p:cNvSpPr>
            <a:spLocks noGrp="1"/>
          </p:cNvSpPr>
          <p:nvPr>
            <p:ph type="body" sz="quarter" idx="35" hasCustomPrompt="1"/>
          </p:nvPr>
        </p:nvSpPr>
        <p:spPr>
          <a:xfrm>
            <a:off x="5811083" y="2485913"/>
            <a:ext cx="2124000" cy="701538"/>
          </a:xfrm>
        </p:spPr>
        <p:txBody>
          <a:bodyPr rtlCol="0" anchor="b"/>
          <a:lstStyle>
            <a:lvl1pPr marL="0" indent="0" algn="l">
              <a:buFont typeface="Arial" panose="020B0604020202020204" pitchFamily="34" charset="0"/>
              <a:buNone/>
              <a:defRPr sz="2400"/>
            </a:lvl1pPr>
          </a:lstStyle>
          <a:p>
            <a:pPr lvl="0" rtl="0"/>
            <a:r>
              <a:rPr lang="es-ES" noProof="0"/>
              <a:t>Nombre</a:t>
            </a:r>
            <a:endParaRPr lang="es-ES" altLang="zh-CN" noProof="0"/>
          </a:p>
        </p:txBody>
      </p:sp>
      <p:sp>
        <p:nvSpPr>
          <p:cNvPr id="43" name="Marcador de texto 10">
            <a:extLst>
              <a:ext uri="{FF2B5EF4-FFF2-40B4-BE49-F238E27FC236}">
                <a16:creationId xmlns:a16="http://schemas.microsoft.com/office/drawing/2014/main" id="{9D6585E1-D051-4611-811C-C8101B0D2F03}"/>
              </a:ext>
            </a:extLst>
          </p:cNvPr>
          <p:cNvSpPr>
            <a:spLocks noGrp="1"/>
          </p:cNvSpPr>
          <p:nvPr>
            <p:ph type="body" sz="quarter" idx="36" hasCustomPrompt="1"/>
          </p:nvPr>
        </p:nvSpPr>
        <p:spPr>
          <a:xfrm>
            <a:off x="5811083" y="3904988"/>
            <a:ext cx="2124000" cy="1800000"/>
          </a:xfrm>
        </p:spPr>
        <p:txBody>
          <a:bodyPr rtlCol="0"/>
          <a:lstStyle>
            <a:lvl1pPr marL="0" indent="0" algn="l">
              <a:buNone/>
              <a:defRPr sz="1400">
                <a:solidFill>
                  <a:schemeClr val="tx1">
                    <a:lumMod val="50000"/>
                    <a:lumOff val="50000"/>
                  </a:schemeClr>
                </a:solidFill>
              </a:defRPr>
            </a:lvl1pPr>
          </a:lstStyle>
          <a:p>
            <a:pPr lvl="0" rtl="0"/>
            <a:r>
              <a:rPr lang="es-ES" noProof="0"/>
              <a:t>Biografía breve</a:t>
            </a:r>
            <a:endParaRPr lang="es-ES" altLang="zh-CN" noProof="0"/>
          </a:p>
        </p:txBody>
      </p:sp>
      <p:sp>
        <p:nvSpPr>
          <p:cNvPr id="44" name="Marcador de texto 8">
            <a:extLst>
              <a:ext uri="{FF2B5EF4-FFF2-40B4-BE49-F238E27FC236}">
                <a16:creationId xmlns:a16="http://schemas.microsoft.com/office/drawing/2014/main" id="{6C195A32-24CC-4109-9C00-31757D0A0A3C}"/>
              </a:ext>
            </a:extLst>
          </p:cNvPr>
          <p:cNvSpPr>
            <a:spLocks noGrp="1"/>
          </p:cNvSpPr>
          <p:nvPr>
            <p:ph type="body" sz="quarter" idx="37" hasCustomPrompt="1"/>
          </p:nvPr>
        </p:nvSpPr>
        <p:spPr>
          <a:xfrm>
            <a:off x="5811083" y="3461032"/>
            <a:ext cx="2124000"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es-ES" noProof="0"/>
              <a:t>Título</a:t>
            </a:r>
            <a:endParaRPr lang="es-ES" altLang="zh-CN" noProof="0"/>
          </a:p>
        </p:txBody>
      </p:sp>
      <p:sp>
        <p:nvSpPr>
          <p:cNvPr id="45" name="Marcador de posición de imagen 4">
            <a:extLst>
              <a:ext uri="{FF2B5EF4-FFF2-40B4-BE49-F238E27FC236}">
                <a16:creationId xmlns:a16="http://schemas.microsoft.com/office/drawing/2014/main" id="{B318C64F-C963-4A3C-BB8F-999A7F7F5F88}"/>
              </a:ext>
            </a:extLst>
          </p:cNvPr>
          <p:cNvSpPr>
            <a:spLocks noGrp="1"/>
          </p:cNvSpPr>
          <p:nvPr>
            <p:ph type="pic" sz="quarter" idx="38" hasCustomPrompt="1"/>
          </p:nvPr>
        </p:nvSpPr>
        <p:spPr>
          <a:xfrm>
            <a:off x="8112825"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Inserte o arrastre y coloque una imagen aquí</a:t>
            </a:r>
          </a:p>
        </p:txBody>
      </p:sp>
      <p:sp>
        <p:nvSpPr>
          <p:cNvPr id="46" name="Marcador de texto 8">
            <a:extLst>
              <a:ext uri="{FF2B5EF4-FFF2-40B4-BE49-F238E27FC236}">
                <a16:creationId xmlns:a16="http://schemas.microsoft.com/office/drawing/2014/main" id="{B8B9BC49-5937-4C0A-9AA6-7A7DA7F18CAF}"/>
              </a:ext>
            </a:extLst>
          </p:cNvPr>
          <p:cNvSpPr>
            <a:spLocks noGrp="1"/>
          </p:cNvSpPr>
          <p:nvPr>
            <p:ph type="body" sz="quarter" idx="39" hasCustomPrompt="1"/>
          </p:nvPr>
        </p:nvSpPr>
        <p:spPr>
          <a:xfrm>
            <a:off x="9647313" y="2485913"/>
            <a:ext cx="2124000" cy="701538"/>
          </a:xfrm>
        </p:spPr>
        <p:txBody>
          <a:bodyPr rtlCol="0" anchor="b"/>
          <a:lstStyle>
            <a:lvl1pPr marL="0" indent="0" algn="l">
              <a:buFont typeface="Arial" panose="020B0604020202020204" pitchFamily="34" charset="0"/>
              <a:buNone/>
              <a:defRPr sz="2400"/>
            </a:lvl1pPr>
          </a:lstStyle>
          <a:p>
            <a:pPr lvl="0" rtl="0"/>
            <a:r>
              <a:rPr lang="es-ES" noProof="0"/>
              <a:t>Nombre</a:t>
            </a:r>
            <a:endParaRPr lang="es-ES" altLang="zh-CN" noProof="0"/>
          </a:p>
        </p:txBody>
      </p:sp>
      <p:sp>
        <p:nvSpPr>
          <p:cNvPr id="47" name="Marcador de texto 10">
            <a:extLst>
              <a:ext uri="{FF2B5EF4-FFF2-40B4-BE49-F238E27FC236}">
                <a16:creationId xmlns:a16="http://schemas.microsoft.com/office/drawing/2014/main" id="{8020B4D6-002F-4FA9-BF1D-FC56D9A06F28}"/>
              </a:ext>
            </a:extLst>
          </p:cNvPr>
          <p:cNvSpPr>
            <a:spLocks noGrp="1"/>
          </p:cNvSpPr>
          <p:nvPr>
            <p:ph type="body" sz="quarter" idx="40" hasCustomPrompt="1"/>
          </p:nvPr>
        </p:nvSpPr>
        <p:spPr>
          <a:xfrm>
            <a:off x="9647313" y="3904988"/>
            <a:ext cx="2124000" cy="1800000"/>
          </a:xfrm>
        </p:spPr>
        <p:txBody>
          <a:bodyPr rtlCol="0"/>
          <a:lstStyle>
            <a:lvl1pPr marL="0" indent="0" algn="l">
              <a:buNone/>
              <a:defRPr sz="1400">
                <a:solidFill>
                  <a:schemeClr val="tx1">
                    <a:lumMod val="50000"/>
                    <a:lumOff val="50000"/>
                  </a:schemeClr>
                </a:solidFill>
              </a:defRPr>
            </a:lvl1pPr>
          </a:lstStyle>
          <a:p>
            <a:pPr lvl="0" rtl="0"/>
            <a:r>
              <a:rPr lang="es-ES" noProof="0"/>
              <a:t>Biografía breve</a:t>
            </a:r>
            <a:endParaRPr lang="es-ES" altLang="zh-CN" noProof="0"/>
          </a:p>
        </p:txBody>
      </p:sp>
      <p:sp>
        <p:nvSpPr>
          <p:cNvPr id="48" name="Marcador de texto 8">
            <a:extLst>
              <a:ext uri="{FF2B5EF4-FFF2-40B4-BE49-F238E27FC236}">
                <a16:creationId xmlns:a16="http://schemas.microsoft.com/office/drawing/2014/main" id="{93C1946C-7118-4BF3-8EE8-B0944465F49A}"/>
              </a:ext>
            </a:extLst>
          </p:cNvPr>
          <p:cNvSpPr>
            <a:spLocks noGrp="1"/>
          </p:cNvSpPr>
          <p:nvPr>
            <p:ph type="body" sz="quarter" idx="41" hasCustomPrompt="1"/>
          </p:nvPr>
        </p:nvSpPr>
        <p:spPr>
          <a:xfrm>
            <a:off x="9647313" y="3461032"/>
            <a:ext cx="2124000"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es-ES" noProof="0"/>
              <a:t>Título</a:t>
            </a:r>
            <a:endParaRPr lang="es-ES" altLang="zh-CN" noProof="0"/>
          </a:p>
        </p:txBody>
      </p:sp>
    </p:spTree>
    <p:extLst>
      <p:ext uri="{BB962C8B-B14F-4D97-AF65-F5344CB8AC3E}">
        <p14:creationId xmlns:p14="http://schemas.microsoft.com/office/powerpoint/2010/main" val="2332282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o testimoni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p:txBody>
          <a:bodyPr rtlCol="0"/>
          <a:lstStyle/>
          <a:p>
            <a:pPr rtl="0"/>
            <a:r>
              <a:rPr lang="es-ES" noProof="0"/>
              <a:t>Haga clic para editar el estilo de título del patrón</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es-ES" noProof="0"/>
              <a:t>Agregue un pie de página</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6" name="Marcador de texto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4" name="Marcador de texto 3">
            <a:extLst>
              <a:ext uri="{FF2B5EF4-FFF2-40B4-BE49-F238E27FC236}">
                <a16:creationId xmlns:a16="http://schemas.microsoft.com/office/drawing/2014/main" id="{749CC2AE-E299-42B4-A2C4-357708A0054F}"/>
              </a:ext>
            </a:extLst>
          </p:cNvPr>
          <p:cNvSpPr>
            <a:spLocks noGrp="1"/>
          </p:cNvSpPr>
          <p:nvPr>
            <p:ph type="body" sz="quarter" idx="34" hasCustomPrompt="1"/>
          </p:nvPr>
        </p:nvSpPr>
        <p:spPr>
          <a:xfrm>
            <a:off x="431800" y="1836744"/>
            <a:ext cx="3541655" cy="2224950"/>
          </a:xfrm>
          <a:solidFill>
            <a:schemeClr val="bg1">
              <a:lumMod val="95000"/>
            </a:schemeClr>
          </a:solidFill>
        </p:spPr>
        <p:txBody>
          <a:bodyPr lIns="180000" tIns="180000" rIns="180000" bIns="180000" rtlCol="0" anchor="ctr"/>
          <a:lstStyle>
            <a:lvl1pPr marL="0" indent="0" algn="ctr">
              <a:buNone/>
              <a:defRPr i="0"/>
            </a:lvl1pPr>
          </a:lstStyle>
          <a:p>
            <a:pPr lvl="0" rtl="0"/>
            <a:r>
              <a:rPr lang="es-ES" noProof="0"/>
              <a:t>Los testimonios van aquí</a:t>
            </a:r>
          </a:p>
        </p:txBody>
      </p:sp>
      <p:sp>
        <p:nvSpPr>
          <p:cNvPr id="9" name="Marcador de texto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582556" y="3693626"/>
            <a:ext cx="3251132" cy="231102"/>
          </a:xfrm>
        </p:spPr>
        <p:txBody>
          <a:bodyPr rtlCol="0" anchor="t"/>
          <a:lstStyle>
            <a:lvl1pPr marL="0" indent="0" algn="r">
              <a:buFont typeface="Arial" panose="020B0604020202020204" pitchFamily="34" charset="0"/>
              <a:buNone/>
              <a:defRPr sz="1200">
                <a:solidFill>
                  <a:schemeClr val="tx1">
                    <a:lumMod val="75000"/>
                    <a:lumOff val="25000"/>
                  </a:schemeClr>
                </a:solidFill>
              </a:defRPr>
            </a:lvl1pPr>
          </a:lstStyle>
          <a:p>
            <a:pPr lvl="0" rtl="0"/>
            <a:r>
              <a:rPr lang="es-ES" noProof="0"/>
              <a:t>Nombre y puesto:</a:t>
            </a:r>
          </a:p>
        </p:txBody>
      </p:sp>
      <p:sp>
        <p:nvSpPr>
          <p:cNvPr id="12" name="Marcador de texto 3">
            <a:extLst>
              <a:ext uri="{FF2B5EF4-FFF2-40B4-BE49-F238E27FC236}">
                <a16:creationId xmlns:a16="http://schemas.microsoft.com/office/drawing/2014/main" id="{03139A49-E537-4395-967A-08C997820703}"/>
              </a:ext>
            </a:extLst>
          </p:cNvPr>
          <p:cNvSpPr>
            <a:spLocks noGrp="1"/>
          </p:cNvSpPr>
          <p:nvPr>
            <p:ph type="body" sz="quarter" idx="35" hasCustomPrompt="1"/>
          </p:nvPr>
        </p:nvSpPr>
        <p:spPr>
          <a:xfrm>
            <a:off x="4325172" y="3591659"/>
            <a:ext cx="3541655" cy="2224950"/>
          </a:xfrm>
          <a:solidFill>
            <a:schemeClr val="bg1">
              <a:lumMod val="95000"/>
            </a:schemeClr>
          </a:solidFill>
        </p:spPr>
        <p:txBody>
          <a:bodyPr lIns="180000" tIns="180000" rIns="180000" bIns="180000" rtlCol="0" anchor="ctr"/>
          <a:lstStyle>
            <a:lvl1pPr marL="0" indent="0" algn="ctr">
              <a:buNone/>
              <a:defRPr i="0"/>
            </a:lvl1pPr>
          </a:lstStyle>
          <a:p>
            <a:pPr lvl="0" rtl="0"/>
            <a:r>
              <a:rPr lang="es-ES" noProof="0"/>
              <a:t>Los testimonios van aquí</a:t>
            </a:r>
          </a:p>
        </p:txBody>
      </p:sp>
      <p:sp>
        <p:nvSpPr>
          <p:cNvPr id="13" name="Marcador de texto 8">
            <a:extLst>
              <a:ext uri="{FF2B5EF4-FFF2-40B4-BE49-F238E27FC236}">
                <a16:creationId xmlns:a16="http://schemas.microsoft.com/office/drawing/2014/main" id="{3EE1C8A1-F171-46D2-A92F-1B0E9C52B1A9}"/>
              </a:ext>
            </a:extLst>
          </p:cNvPr>
          <p:cNvSpPr>
            <a:spLocks noGrp="1"/>
          </p:cNvSpPr>
          <p:nvPr>
            <p:ph type="body" sz="quarter" idx="36" hasCustomPrompt="1"/>
          </p:nvPr>
        </p:nvSpPr>
        <p:spPr>
          <a:xfrm>
            <a:off x="4468052" y="5448541"/>
            <a:ext cx="3251132" cy="231102"/>
          </a:xfrm>
        </p:spPr>
        <p:txBody>
          <a:bodyPr rtlCol="0" anchor="t"/>
          <a:lstStyle>
            <a:lvl1pPr marL="0" indent="0" algn="r">
              <a:buFont typeface="Arial" panose="020B0604020202020204" pitchFamily="34" charset="0"/>
              <a:buNone/>
              <a:defRPr sz="1200">
                <a:solidFill>
                  <a:schemeClr val="tx1">
                    <a:lumMod val="75000"/>
                    <a:lumOff val="25000"/>
                  </a:schemeClr>
                </a:solidFill>
              </a:defRPr>
            </a:lvl1pPr>
          </a:lstStyle>
          <a:p>
            <a:pPr lvl="0" rtl="0"/>
            <a:r>
              <a:rPr lang="es-ES" noProof="0"/>
              <a:t>Nombre y puesto:</a:t>
            </a:r>
          </a:p>
        </p:txBody>
      </p:sp>
      <p:sp>
        <p:nvSpPr>
          <p:cNvPr id="14" name="Marcador de texto 3">
            <a:extLst>
              <a:ext uri="{FF2B5EF4-FFF2-40B4-BE49-F238E27FC236}">
                <a16:creationId xmlns:a16="http://schemas.microsoft.com/office/drawing/2014/main" id="{E3E7FB48-98BE-4677-A80F-969F9F307209}"/>
              </a:ext>
            </a:extLst>
          </p:cNvPr>
          <p:cNvSpPr>
            <a:spLocks noGrp="1"/>
          </p:cNvSpPr>
          <p:nvPr>
            <p:ph type="body" sz="quarter" idx="37" hasCustomPrompt="1"/>
          </p:nvPr>
        </p:nvSpPr>
        <p:spPr>
          <a:xfrm>
            <a:off x="8218545" y="1836744"/>
            <a:ext cx="3541655" cy="2224950"/>
          </a:xfrm>
          <a:solidFill>
            <a:schemeClr val="bg1">
              <a:lumMod val="95000"/>
            </a:schemeClr>
          </a:solidFill>
        </p:spPr>
        <p:txBody>
          <a:bodyPr lIns="180000" tIns="180000" rIns="180000" bIns="180000" rtlCol="0" anchor="ctr"/>
          <a:lstStyle>
            <a:lvl1pPr marL="0" indent="0" algn="ctr">
              <a:buNone/>
              <a:defRPr i="0"/>
            </a:lvl1pPr>
          </a:lstStyle>
          <a:p>
            <a:pPr lvl="0" rtl="0"/>
            <a:r>
              <a:rPr lang="es-ES" noProof="0"/>
              <a:t>Los testimonios van aquí</a:t>
            </a:r>
          </a:p>
        </p:txBody>
      </p:sp>
      <p:sp>
        <p:nvSpPr>
          <p:cNvPr id="15" name="Marcador de texto 8">
            <a:extLst>
              <a:ext uri="{FF2B5EF4-FFF2-40B4-BE49-F238E27FC236}">
                <a16:creationId xmlns:a16="http://schemas.microsoft.com/office/drawing/2014/main" id="{0146F28A-70F5-4E8B-8A3A-ADB1B6A080D1}"/>
              </a:ext>
            </a:extLst>
          </p:cNvPr>
          <p:cNvSpPr>
            <a:spLocks noGrp="1"/>
          </p:cNvSpPr>
          <p:nvPr>
            <p:ph type="body" sz="quarter" idx="38" hasCustomPrompt="1"/>
          </p:nvPr>
        </p:nvSpPr>
        <p:spPr>
          <a:xfrm>
            <a:off x="8369301" y="3693626"/>
            <a:ext cx="3251132" cy="231102"/>
          </a:xfrm>
        </p:spPr>
        <p:txBody>
          <a:bodyPr rtlCol="0" anchor="t"/>
          <a:lstStyle>
            <a:lvl1pPr marL="0" indent="0" algn="r">
              <a:buFont typeface="Arial" panose="020B0604020202020204" pitchFamily="34" charset="0"/>
              <a:buNone/>
              <a:defRPr sz="1200">
                <a:solidFill>
                  <a:schemeClr val="tx1">
                    <a:lumMod val="75000"/>
                    <a:lumOff val="25000"/>
                  </a:schemeClr>
                </a:solidFill>
              </a:defRPr>
            </a:lvl1pPr>
          </a:lstStyle>
          <a:p>
            <a:pPr lvl="0" rtl="0"/>
            <a:r>
              <a:rPr lang="es-ES" noProof="0"/>
              <a:t>Nombre y puesto:</a:t>
            </a:r>
          </a:p>
        </p:txBody>
      </p:sp>
    </p:spTree>
    <p:extLst>
      <p:ext uri="{BB962C8B-B14F-4D97-AF65-F5344CB8AC3E}">
        <p14:creationId xmlns:p14="http://schemas.microsoft.com/office/powerpoint/2010/main" val="20613630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Diapositiva 2 1_Title">
    <p:bg>
      <p:bgPr>
        <a:solidFill>
          <a:schemeClr val="bg1">
            <a:lumMod val="95000"/>
          </a:schemeClr>
        </a:solidFill>
        <a:effectLst/>
      </p:bgPr>
    </p:bg>
    <p:spTree>
      <p:nvGrpSpPr>
        <p:cNvPr id="1" name=""/>
        <p:cNvGrpSpPr/>
        <p:nvPr/>
      </p:nvGrpSpPr>
      <p:grpSpPr>
        <a:xfrm>
          <a:off x="0" y="0"/>
          <a:ext cx="0" cy="0"/>
          <a:chOff x="0" y="0"/>
          <a:chExt cx="0" cy="0"/>
        </a:xfrm>
      </p:grpSpPr>
      <p:sp>
        <p:nvSpPr>
          <p:cNvPr id="14" name="Marcador de posición de imagen 9">
            <a:extLst>
              <a:ext uri="{FF2B5EF4-FFF2-40B4-BE49-F238E27FC236}">
                <a16:creationId xmlns:a16="http://schemas.microsoft.com/office/drawing/2014/main" id="{FF978957-D101-43B4-A717-19B1820B4F1A}"/>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rtlCol="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rtl="0"/>
            <a:r>
              <a:rPr lang="es-ES" noProof="0"/>
              <a:t>Inserte o arrastre y coloque su foto aquí </a:t>
            </a:r>
          </a:p>
        </p:txBody>
      </p:sp>
      <p:sp>
        <p:nvSpPr>
          <p:cNvPr id="9" name="Rectángulo 8">
            <a:extLst>
              <a:ext uri="{FF2B5EF4-FFF2-40B4-BE49-F238E27FC236}">
                <a16:creationId xmlns:a16="http://schemas.microsoft.com/office/drawing/2014/main" id="{84DD3616-4E40-4CE5-88C8-2AF6E47D2086}"/>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1EA3B184-0AF0-4DF5-B2BD-E6D1806BE1BF}"/>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2" name="Rectángulo 11">
            <a:extLst>
              <a:ext uri="{FF2B5EF4-FFF2-40B4-BE49-F238E27FC236}">
                <a16:creationId xmlns:a16="http://schemas.microsoft.com/office/drawing/2014/main" id="{B8FC9062-5711-4550-8470-F1324E804FFF}"/>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3" name="Rectángulo 12">
            <a:extLst>
              <a:ext uri="{FF2B5EF4-FFF2-40B4-BE49-F238E27FC236}">
                <a16:creationId xmlns:a16="http://schemas.microsoft.com/office/drawing/2014/main" id="{DC433A2F-8949-4AAC-AE96-175254493AF4}"/>
              </a:ext>
            </a:extLst>
          </p:cNvPr>
          <p:cNvSpPr/>
          <p:nvPr userDrawn="1"/>
        </p:nvSpPr>
        <p:spPr>
          <a:xfrm>
            <a:off x="6336000" y="0"/>
            <a:ext cx="3979575"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6745B1DD-2DBA-49BF-BF09-5B70713A4CDC}"/>
              </a:ext>
            </a:extLst>
          </p:cNvPr>
          <p:cNvSpPr>
            <a:spLocks noGrp="1"/>
          </p:cNvSpPr>
          <p:nvPr>
            <p:ph type="ctrTitle" hasCustomPrompt="1"/>
          </p:nvPr>
        </p:nvSpPr>
        <p:spPr>
          <a:xfrm>
            <a:off x="6539896" y="2377000"/>
            <a:ext cx="3571782" cy="2387600"/>
          </a:xfrm>
        </p:spPr>
        <p:txBody>
          <a:bodyPr rtlCol="0" anchor="b"/>
          <a:lstStyle>
            <a:lvl1pPr algn="l">
              <a:defRPr sz="5400" spc="-300">
                <a:solidFill>
                  <a:schemeClr val="bg1"/>
                </a:solidFill>
              </a:defRPr>
            </a:lvl1pPr>
          </a:lstStyle>
          <a:p>
            <a:pPr rtl="0"/>
            <a:r>
              <a:rPr lang="es-ES" noProof="0"/>
              <a:t>Gracias</a:t>
            </a:r>
          </a:p>
        </p:txBody>
      </p:sp>
      <p:sp>
        <p:nvSpPr>
          <p:cNvPr id="3" name="Subtítulo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6905624" y="5057775"/>
            <a:ext cx="3206053" cy="247650"/>
          </a:xfrm>
        </p:spPr>
        <p:txBody>
          <a:bodyPr rtlCol="0"/>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Nombre completo</a:t>
            </a:r>
          </a:p>
        </p:txBody>
      </p:sp>
      <p:sp>
        <p:nvSpPr>
          <p:cNvPr id="5" name="Marcador de texto 4">
            <a:extLst>
              <a:ext uri="{FF2B5EF4-FFF2-40B4-BE49-F238E27FC236}">
                <a16:creationId xmlns:a16="http://schemas.microsoft.com/office/drawing/2014/main" id="{99EABB85-2AAF-4939-BDF4-E3CF2F31B32F}"/>
              </a:ext>
            </a:extLst>
          </p:cNvPr>
          <p:cNvSpPr>
            <a:spLocks noGrp="1"/>
          </p:cNvSpPr>
          <p:nvPr>
            <p:ph type="body" sz="quarter" idx="12" hasCustomPrompt="1"/>
          </p:nvPr>
        </p:nvSpPr>
        <p:spPr>
          <a:xfrm>
            <a:off x="6905625" y="5400675"/>
            <a:ext cx="3206750" cy="247650"/>
          </a:xfrm>
        </p:spPr>
        <p:txBody>
          <a:bodyPr vert="horz" lIns="0" tIns="0" rIns="0" bIns="0" rtlCol="0">
            <a:noAutofit/>
          </a:bodyPr>
          <a:lstStyle>
            <a:lvl1pPr marL="0" indent="0">
              <a:buNone/>
              <a:defRPr lang="en-US" sz="1400" dirty="0" smtClean="0">
                <a:solidFill>
                  <a:schemeClr val="bg1"/>
                </a:solidFill>
              </a:defRPr>
            </a:lvl1pPr>
            <a:lvl2pPr>
              <a:defRPr lang="en-US" sz="2000" dirty="0" smtClean="0"/>
            </a:lvl2pPr>
            <a:lvl3pPr>
              <a:defRPr lang="en-US" sz="1800" dirty="0" smtClean="0"/>
            </a:lvl3pPr>
            <a:lvl4pPr>
              <a:defRPr lang="en-US" sz="1600" dirty="0" smtClean="0"/>
            </a:lvl4pPr>
            <a:lvl5pPr>
              <a:defRPr lang="en-ZA" sz="1600" dirty="0"/>
            </a:lvl5pPr>
          </a:lstStyle>
          <a:p>
            <a:pPr marL="266700" lvl="0" indent="-266700" rtl="0"/>
            <a:r>
              <a:rPr lang="es-ES" noProof="0"/>
              <a:t>Número de contacto</a:t>
            </a:r>
          </a:p>
        </p:txBody>
      </p:sp>
      <p:sp>
        <p:nvSpPr>
          <p:cNvPr id="10" name="Marcador de texto 9">
            <a:extLst>
              <a:ext uri="{FF2B5EF4-FFF2-40B4-BE49-F238E27FC236}">
                <a16:creationId xmlns:a16="http://schemas.microsoft.com/office/drawing/2014/main" id="{04E7DF27-55E9-4F17-91D3-29228A4020F3}"/>
              </a:ext>
            </a:extLst>
          </p:cNvPr>
          <p:cNvSpPr>
            <a:spLocks noGrp="1"/>
          </p:cNvSpPr>
          <p:nvPr>
            <p:ph type="body" sz="quarter" idx="13" hasCustomPrompt="1"/>
          </p:nvPr>
        </p:nvSpPr>
        <p:spPr>
          <a:xfrm>
            <a:off x="6905625" y="5751513"/>
            <a:ext cx="3206750" cy="247650"/>
          </a:xfrm>
        </p:spPr>
        <p:txBody>
          <a:bodyPr vert="horz" lIns="0" tIns="0" rIns="0" bIns="0" rtlCol="0">
            <a:noAutofit/>
          </a:bodyPr>
          <a:lstStyle>
            <a:lvl1pPr marL="0" indent="0">
              <a:buNone/>
              <a:defRPr lang="en-US" sz="1400" smtClean="0">
                <a:solidFill>
                  <a:schemeClr val="bg1"/>
                </a:solidFill>
              </a:defRPr>
            </a:lvl1pPr>
            <a:lvl2pPr>
              <a:defRPr lang="en-US" sz="2000" smtClean="0"/>
            </a:lvl2pPr>
            <a:lvl3pPr>
              <a:defRPr lang="en-US" sz="1800" smtClean="0"/>
            </a:lvl3pPr>
            <a:lvl4pPr>
              <a:defRPr lang="en-US" sz="1600" smtClean="0"/>
            </a:lvl4pPr>
            <a:lvl5pPr>
              <a:defRPr lang="en-ZA" sz="1600"/>
            </a:lvl5pPr>
          </a:lstStyle>
          <a:p>
            <a:pPr marL="266700" lvl="0" indent="-266700" rtl="0"/>
            <a:r>
              <a:rPr lang="es-ES" noProof="0"/>
              <a:t>Identificador de red social o correo electrónico</a:t>
            </a:r>
          </a:p>
        </p:txBody>
      </p:sp>
    </p:spTree>
    <p:extLst>
      <p:ext uri="{BB962C8B-B14F-4D97-AF65-F5344CB8AC3E}">
        <p14:creationId xmlns:p14="http://schemas.microsoft.com/office/powerpoint/2010/main" val="12122809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9AB3A824-1A51-4B26-AD58-A6D8E14F6C04}" type="datetimeFigureOut">
              <a:rPr lang="en-US" smtClean="0"/>
              <a:t>4/12/2021</a:t>
            </a:fld>
            <a:endParaRPr lang="en-US" dirty="0"/>
          </a:p>
        </p:txBody>
      </p:sp>
      <p:sp>
        <p:nvSpPr>
          <p:cNvPr id="5" name="Marcador de pie de página 4"/>
          <p:cNvSpPr>
            <a:spLocks noGrp="1"/>
          </p:cNvSpPr>
          <p:nvPr>
            <p:ph type="ftr" sz="quarter" idx="11"/>
          </p:nvPr>
        </p:nvSpPr>
        <p:spPr/>
        <p:txBody>
          <a:bodyPr/>
          <a:lstStyle/>
          <a:p>
            <a:r>
              <a:rPr lang="en-US" smtClean="0"/>
              <a:t>
              </a:t>
            </a:r>
            <a:endParaRPr lang="en-US" dirty="0"/>
          </a:p>
        </p:txBody>
      </p:sp>
      <p:sp>
        <p:nvSpPr>
          <p:cNvPr id="6" name="Marcador de número de diapositiva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793877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97D162C4-EDD9-4389-A98B-B87ECEA2A816}" type="datetimeFigureOut">
              <a:rPr lang="en-US" smtClean="0"/>
              <a:t>4/12/2021</a:t>
            </a:fld>
            <a:endParaRPr lang="en-US" dirty="0"/>
          </a:p>
        </p:txBody>
      </p:sp>
      <p:sp>
        <p:nvSpPr>
          <p:cNvPr id="5" name="Marcador de pie de página 4"/>
          <p:cNvSpPr>
            <a:spLocks noGrp="1"/>
          </p:cNvSpPr>
          <p:nvPr>
            <p:ph type="ftr" sz="quarter" idx="11"/>
          </p:nvPr>
        </p:nvSpPr>
        <p:spPr/>
        <p:txBody>
          <a:bodyPr/>
          <a:lstStyle/>
          <a:p>
            <a:r>
              <a:rPr lang="en-US" smtClean="0"/>
              <a:t>
              </a:t>
            </a:r>
            <a:endParaRPr lang="en-US" dirty="0"/>
          </a:p>
        </p:txBody>
      </p:sp>
      <p:sp>
        <p:nvSpPr>
          <p:cNvPr id="6" name="Marcador de número de diapositiva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91318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E5059C3-6A89-4494-99FF-5A4D6FFD50EB}" type="datetimeFigureOut">
              <a:rPr lang="en-US" dirty="0"/>
              <a:t>4/12/2021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3E5059C3-6A89-4494-99FF-5A4D6FFD50EB}" type="datetimeFigureOut">
              <a:rPr lang="en-US" smtClean="0"/>
              <a:t>4/12/2021</a:t>
            </a:fld>
            <a:endParaRPr lang="en-US" dirty="0"/>
          </a:p>
        </p:txBody>
      </p:sp>
      <p:sp>
        <p:nvSpPr>
          <p:cNvPr id="5" name="Marcador de pie de página 4"/>
          <p:cNvSpPr>
            <a:spLocks noGrp="1"/>
          </p:cNvSpPr>
          <p:nvPr>
            <p:ph type="ftr" sz="quarter" idx="11"/>
          </p:nvPr>
        </p:nvSpPr>
        <p:spPr/>
        <p:txBody>
          <a:bodyPr/>
          <a:lstStyle/>
          <a:p>
            <a:r>
              <a:rPr lang="en-US" smtClean="0"/>
              <a:t>
              </a:t>
            </a:r>
            <a:endParaRPr lang="en-US" dirty="0"/>
          </a:p>
        </p:txBody>
      </p:sp>
      <p:sp>
        <p:nvSpPr>
          <p:cNvPr id="6" name="Marcador de número de diapositiva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320280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CA954B2F-12DE-47F5-8894-472B206D2E1E}" type="datetimeFigureOut">
              <a:rPr lang="en-US" smtClean="0"/>
              <a:t>4/12/2021</a:t>
            </a:fld>
            <a:endParaRPr lang="en-US" dirty="0"/>
          </a:p>
        </p:txBody>
      </p:sp>
      <p:sp>
        <p:nvSpPr>
          <p:cNvPr id="6" name="Marcador de pie de página 5"/>
          <p:cNvSpPr>
            <a:spLocks noGrp="1"/>
          </p:cNvSpPr>
          <p:nvPr>
            <p:ph type="ftr" sz="quarter" idx="11"/>
          </p:nvPr>
        </p:nvSpPr>
        <p:spPr/>
        <p:txBody>
          <a:bodyPr/>
          <a:lstStyle/>
          <a:p>
            <a:r>
              <a:rPr lang="en-US" smtClean="0"/>
              <a:t>
              </a:t>
            </a:r>
            <a:endParaRPr lang="en-US" dirty="0"/>
          </a:p>
        </p:txBody>
      </p:sp>
      <p:sp>
        <p:nvSpPr>
          <p:cNvPr id="7" name="Marcador de número de diapositiva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23291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3F30E46F-7819-4ACF-B48B-48222C2ACC88}" type="datetimeFigureOut">
              <a:rPr lang="en-US" smtClean="0"/>
              <a:t>4/12/2021</a:t>
            </a:fld>
            <a:endParaRPr lang="en-US" dirty="0"/>
          </a:p>
        </p:txBody>
      </p:sp>
      <p:sp>
        <p:nvSpPr>
          <p:cNvPr id="8" name="Marcador de pie de página 7"/>
          <p:cNvSpPr>
            <a:spLocks noGrp="1"/>
          </p:cNvSpPr>
          <p:nvPr>
            <p:ph type="ftr" sz="quarter" idx="11"/>
          </p:nvPr>
        </p:nvSpPr>
        <p:spPr/>
        <p:txBody>
          <a:bodyPr/>
          <a:lstStyle/>
          <a:p>
            <a:r>
              <a:rPr lang="en-US" smtClean="0"/>
              <a:t>
              </a:t>
            </a:r>
            <a:endParaRPr lang="en-US" dirty="0"/>
          </a:p>
        </p:txBody>
      </p:sp>
      <p:sp>
        <p:nvSpPr>
          <p:cNvPr id="9" name="Marcador de número de diapositiva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601423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1FAF3416-4057-4DAA-829D-4CA07428D088}" type="datetimeFigureOut">
              <a:rPr lang="en-US" smtClean="0"/>
              <a:t>4/12/2021</a:t>
            </a:fld>
            <a:endParaRPr lang="en-US" dirty="0"/>
          </a:p>
        </p:txBody>
      </p:sp>
      <p:sp>
        <p:nvSpPr>
          <p:cNvPr id="4" name="Marcador de pie de página 3"/>
          <p:cNvSpPr>
            <a:spLocks noGrp="1"/>
          </p:cNvSpPr>
          <p:nvPr>
            <p:ph type="ftr" sz="quarter" idx="11"/>
          </p:nvPr>
        </p:nvSpPr>
        <p:spPr/>
        <p:txBody>
          <a:bodyPr/>
          <a:lstStyle/>
          <a:p>
            <a:r>
              <a:rPr lang="en-US" smtClean="0"/>
              <a:t>
              </a:t>
            </a:r>
            <a:endParaRPr lang="en-US" dirty="0"/>
          </a:p>
        </p:txBody>
      </p:sp>
      <p:sp>
        <p:nvSpPr>
          <p:cNvPr id="5" name="Marcador de número de diapositiva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874892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21D9284-D300-4297-87F7-E791DCC15DB1}" type="datetimeFigureOut">
              <a:rPr lang="en-US" smtClean="0"/>
              <a:t>4/12/2021</a:t>
            </a:fld>
            <a:endParaRPr lang="en-US" dirty="0"/>
          </a:p>
        </p:txBody>
      </p:sp>
      <p:sp>
        <p:nvSpPr>
          <p:cNvPr id="3" name="Marcador de pie de página 2"/>
          <p:cNvSpPr>
            <a:spLocks noGrp="1"/>
          </p:cNvSpPr>
          <p:nvPr>
            <p:ph type="ftr" sz="quarter" idx="11"/>
          </p:nvPr>
        </p:nvSpPr>
        <p:spPr/>
        <p:txBody>
          <a:bodyPr/>
          <a:lstStyle/>
          <a:p>
            <a:r>
              <a:rPr lang="en-US" smtClean="0"/>
              <a:t>
              </a:t>
            </a:r>
            <a:endParaRPr lang="en-US" dirty="0"/>
          </a:p>
        </p:txBody>
      </p:sp>
      <p:sp>
        <p:nvSpPr>
          <p:cNvPr id="4" name="Marcador de número de diapositiva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081685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37D525BB-DA17-4BA0-B3C8-3AC3ABC827E6}" type="datetimeFigureOut">
              <a:rPr lang="en-US" smtClean="0"/>
              <a:t>4/12/2021</a:t>
            </a:fld>
            <a:endParaRPr lang="en-US" dirty="0"/>
          </a:p>
        </p:txBody>
      </p:sp>
      <p:sp>
        <p:nvSpPr>
          <p:cNvPr id="6" name="Marcador de pie de página 5"/>
          <p:cNvSpPr>
            <a:spLocks noGrp="1"/>
          </p:cNvSpPr>
          <p:nvPr>
            <p:ph type="ftr" sz="quarter" idx="11"/>
          </p:nvPr>
        </p:nvSpPr>
        <p:spPr/>
        <p:txBody>
          <a:bodyPr/>
          <a:lstStyle/>
          <a:p>
            <a:r>
              <a:rPr lang="en-US" smtClean="0"/>
              <a:t>
              </a:t>
            </a:r>
            <a:endParaRPr lang="en-US" dirty="0"/>
          </a:p>
        </p:txBody>
      </p:sp>
      <p:sp>
        <p:nvSpPr>
          <p:cNvPr id="7" name="Marcador de número de diapositiva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661126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B16C4C9A-3960-41CF-A4E9-2A8FB932454B}" type="datetimeFigureOut">
              <a:rPr lang="en-US" smtClean="0"/>
              <a:t>4/12/2021</a:t>
            </a:fld>
            <a:endParaRPr lang="en-US" dirty="0"/>
          </a:p>
        </p:txBody>
      </p:sp>
      <p:sp>
        <p:nvSpPr>
          <p:cNvPr id="6" name="Marcador de pie de página 5"/>
          <p:cNvSpPr>
            <a:spLocks noGrp="1"/>
          </p:cNvSpPr>
          <p:nvPr>
            <p:ph type="ftr" sz="quarter" idx="11"/>
          </p:nvPr>
        </p:nvSpPr>
        <p:spPr/>
        <p:txBody>
          <a:bodyPr/>
          <a:lstStyle/>
          <a:p>
            <a:r>
              <a:rPr lang="en-US" smtClean="0"/>
              <a:t>
              </a:t>
            </a:r>
            <a:endParaRPr lang="en-US" dirty="0"/>
          </a:p>
        </p:txBody>
      </p:sp>
      <p:sp>
        <p:nvSpPr>
          <p:cNvPr id="7" name="Marcador de número de diapositiva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1036850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D857E33E-8B18-4087-B112-809917729534}" type="datetimeFigureOut">
              <a:rPr lang="en-US" smtClean="0"/>
              <a:t>4/12/2021</a:t>
            </a:fld>
            <a:endParaRPr lang="en-US" dirty="0"/>
          </a:p>
        </p:txBody>
      </p:sp>
      <p:sp>
        <p:nvSpPr>
          <p:cNvPr id="5" name="Marcador de pie de página 4"/>
          <p:cNvSpPr>
            <a:spLocks noGrp="1"/>
          </p:cNvSpPr>
          <p:nvPr>
            <p:ph type="ftr" sz="quarter" idx="11"/>
          </p:nvPr>
        </p:nvSpPr>
        <p:spPr/>
        <p:txBody>
          <a:bodyPr/>
          <a:lstStyle/>
          <a:p>
            <a:r>
              <a:rPr lang="en-US" smtClean="0"/>
              <a:t>
              </a:t>
            </a:r>
            <a:endParaRPr lang="en-US" dirty="0"/>
          </a:p>
        </p:txBody>
      </p:sp>
      <p:sp>
        <p:nvSpPr>
          <p:cNvPr id="6" name="Marcador de número de diapositiva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3037305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D3FFE419-2371-464F-8239-3959401C3561}" type="datetimeFigureOut">
              <a:rPr lang="en-US" smtClean="0"/>
              <a:t>4/12/2021</a:t>
            </a:fld>
            <a:endParaRPr lang="en-US" dirty="0"/>
          </a:p>
        </p:txBody>
      </p:sp>
      <p:sp>
        <p:nvSpPr>
          <p:cNvPr id="5" name="Marcador de pie de página 4"/>
          <p:cNvSpPr>
            <a:spLocks noGrp="1"/>
          </p:cNvSpPr>
          <p:nvPr>
            <p:ph type="ftr" sz="quarter" idx="11"/>
          </p:nvPr>
        </p:nvSpPr>
        <p:spPr/>
        <p:txBody>
          <a:bodyPr/>
          <a:lstStyle/>
          <a:p>
            <a:r>
              <a:rPr lang="en-US" smtClean="0"/>
              <a:t>
              </a:t>
            </a:r>
            <a:endParaRPr lang="en-US" dirty="0"/>
          </a:p>
        </p:txBody>
      </p:sp>
      <p:sp>
        <p:nvSpPr>
          <p:cNvPr id="6" name="Marcador de número de diapositiva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022310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ítulo, subtítulo, imagen y contenido">
    <p:bg>
      <p:bgPr>
        <a:solidFill>
          <a:schemeClr val="bg1"/>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7428A921-D1FB-449F-8402-7C032AAABB1C}"/>
              </a:ext>
            </a:extLst>
          </p:cNvPr>
          <p:cNvSpPr/>
          <p:nvPr userDrawn="1"/>
        </p:nvSpPr>
        <p:spPr>
          <a:xfrm>
            <a:off x="5353050" y="3714749"/>
            <a:ext cx="6406950" cy="3143249"/>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 name="Marcador de contenido 2">
            <a:extLst>
              <a:ext uri="{FF2B5EF4-FFF2-40B4-BE49-F238E27FC236}">
                <a16:creationId xmlns:a16="http://schemas.microsoft.com/office/drawing/2014/main" id="{BE06229A-0702-4CD6-B5F1-0DC746CC4F18}"/>
              </a:ext>
            </a:extLst>
          </p:cNvPr>
          <p:cNvSpPr>
            <a:spLocks noGrp="1"/>
          </p:cNvSpPr>
          <p:nvPr>
            <p:ph idx="1" hasCustomPrompt="1"/>
          </p:nvPr>
        </p:nvSpPr>
        <p:spPr>
          <a:xfrm>
            <a:off x="431999" y="3714746"/>
            <a:ext cx="4416225" cy="2364591"/>
          </a:xfrm>
        </p:spPr>
        <p:txBody>
          <a:bodyPr rtlCol="0" anchor="t"/>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2" name="Título 1">
            <a:extLst>
              <a:ext uri="{FF2B5EF4-FFF2-40B4-BE49-F238E27FC236}">
                <a16:creationId xmlns:a16="http://schemas.microsoft.com/office/drawing/2014/main" id="{E8A85E10-5A18-4C86-8310-FA9CF8DF8AB5}"/>
              </a:ext>
            </a:extLst>
          </p:cNvPr>
          <p:cNvSpPr>
            <a:spLocks noGrp="1"/>
          </p:cNvSpPr>
          <p:nvPr>
            <p:ph type="title"/>
          </p:nvPr>
        </p:nvSpPr>
        <p:spPr>
          <a:xfrm>
            <a:off x="5658103" y="3981451"/>
            <a:ext cx="5749483" cy="1343026"/>
          </a:xfrm>
        </p:spPr>
        <p:txBody>
          <a:bodyPr rtlCol="0" anchor="b"/>
          <a:lstStyle>
            <a:lvl1pPr>
              <a:defRPr sz="3600">
                <a:solidFill>
                  <a:schemeClr val="bg1"/>
                </a:solidFill>
              </a:defRPr>
            </a:lvl1pPr>
          </a:lstStyle>
          <a:p>
            <a:pPr rtl="0"/>
            <a:r>
              <a:rPr lang="es-ES" noProof="0" smtClean="0"/>
              <a:t>Haga clic para modificar el estilo de título del patrón</a:t>
            </a:r>
            <a:endParaRPr lang="es-ES" noProof="0"/>
          </a:p>
        </p:txBody>
      </p:sp>
      <p:sp>
        <p:nvSpPr>
          <p:cNvPr id="5" name="Marcador de posición de imagen 4">
            <a:extLst>
              <a:ext uri="{FF2B5EF4-FFF2-40B4-BE49-F238E27FC236}">
                <a16:creationId xmlns:a16="http://schemas.microsoft.com/office/drawing/2014/main" id="{528B6E3D-9C01-45EA-9E2B-711EC1B84F84}"/>
              </a:ext>
            </a:extLst>
          </p:cNvPr>
          <p:cNvSpPr>
            <a:spLocks noGrp="1"/>
          </p:cNvSpPr>
          <p:nvPr>
            <p:ph type="pic" sz="quarter" idx="12" hasCustomPrompt="1"/>
          </p:nvPr>
        </p:nvSpPr>
        <p:spPr>
          <a:xfrm>
            <a:off x="5353050" y="0"/>
            <a:ext cx="640695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rtl="0"/>
            <a:r>
              <a:rPr lang="es-ES" noProof="0"/>
              <a:t>Inserte o arrastre y coloque su foto</a:t>
            </a:r>
          </a:p>
        </p:txBody>
      </p:sp>
      <p:sp>
        <p:nvSpPr>
          <p:cNvPr id="18" name="Marcador de pie de página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rtlCol="0"/>
          <a:lstStyle/>
          <a:p>
            <a:pPr rtl="0"/>
            <a:r>
              <a:rPr lang="es-ES" noProof="0"/>
              <a:t>Agregar un pie de página</a:t>
            </a:r>
          </a:p>
        </p:txBody>
      </p:sp>
      <p:sp>
        <p:nvSpPr>
          <p:cNvPr id="20" name="Marcador de texto 19">
            <a:extLst>
              <a:ext uri="{FF2B5EF4-FFF2-40B4-BE49-F238E27FC236}">
                <a16:creationId xmlns:a16="http://schemas.microsoft.com/office/drawing/2014/main" id="{CC8965A7-6363-464F-998B-64E00F4F4956}"/>
              </a:ext>
            </a:extLst>
          </p:cNvPr>
          <p:cNvSpPr>
            <a:spLocks noGrp="1"/>
          </p:cNvSpPr>
          <p:nvPr>
            <p:ph type="body" sz="quarter" idx="14" hasCustomPrompt="1"/>
          </p:nvPr>
        </p:nvSpPr>
        <p:spPr>
          <a:xfrm>
            <a:off x="5658442" y="5657850"/>
            <a:ext cx="5749334" cy="1119943"/>
          </a:xfrm>
        </p:spPr>
        <p:txBody>
          <a:bodyPr rtlCol="0"/>
          <a:lstStyle>
            <a:lvl1pPr marL="0" indent="0">
              <a:buNone/>
              <a:defRPr sz="18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es-ES" noProof="0"/>
              <a:t>Subtítulo, lema o comercial puede ir aquí</a:t>
            </a:r>
          </a:p>
        </p:txBody>
      </p:sp>
    </p:spTree>
    <p:extLst>
      <p:ext uri="{BB962C8B-B14F-4D97-AF65-F5344CB8AC3E}">
        <p14:creationId xmlns:p14="http://schemas.microsoft.com/office/powerpoint/2010/main" val="2209919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4/12/2021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Viñetas de image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a:xfrm>
            <a:off x="432000" y="432000"/>
            <a:ext cx="11340000" cy="432000"/>
          </a:xfrm>
        </p:spPr>
        <p:txBody>
          <a:bodyPr rtlCol="0"/>
          <a:lstStyle/>
          <a:p>
            <a:pPr rtl="0"/>
            <a:r>
              <a:rPr lang="es-ES" noProof="0"/>
              <a:t>Haga clic para editar el estilo de título del patrón</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es-ES" noProof="0"/>
              <a:t>Agregue un pie de página</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6" name="Marcador de texto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49" name="Marcador de texto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50" name="Marcador de texto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4605832"/>
            <a:ext cx="198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51" name="Marcador de texto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7718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52" name="Marcador de texto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771850" y="4605832"/>
            <a:ext cx="198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53" name="Marcador de texto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51119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54" name="Marcador de texto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5111900" y="4605832"/>
            <a:ext cx="198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55" name="Marcador de texto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74519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56" name="Marcador de texto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7451950" y="4605832"/>
            <a:ext cx="198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57" name="Marcador de texto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97920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58" name="Marcador de texto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9792000" y="4605832"/>
            <a:ext cx="198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16" name="Marcador de posición de imagen 15">
            <a:extLst>
              <a:ext uri="{FF2B5EF4-FFF2-40B4-BE49-F238E27FC236}">
                <a16:creationId xmlns:a16="http://schemas.microsoft.com/office/drawing/2014/main" id="{B2738624-9DAA-4152-9A77-80BBB71AD5F1}"/>
              </a:ext>
            </a:extLst>
          </p:cNvPr>
          <p:cNvSpPr>
            <a:spLocks noGrp="1"/>
          </p:cNvSpPr>
          <p:nvPr>
            <p:ph type="pic" sz="quarter" idx="41"/>
          </p:nvPr>
        </p:nvSpPr>
        <p:spPr>
          <a:xfrm>
            <a:off x="43180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smtClean="0"/>
              <a:t>Haga clic en el icono para agregar una imagen</a:t>
            </a:r>
            <a:endParaRPr lang="es-ES" noProof="0"/>
          </a:p>
        </p:txBody>
      </p:sp>
      <p:sp>
        <p:nvSpPr>
          <p:cNvPr id="59" name="Marcador de posición de imagen 15">
            <a:extLst>
              <a:ext uri="{FF2B5EF4-FFF2-40B4-BE49-F238E27FC236}">
                <a16:creationId xmlns:a16="http://schemas.microsoft.com/office/drawing/2014/main" id="{522AE46C-0845-4BB0-9861-06071BCF56F6}"/>
              </a:ext>
            </a:extLst>
          </p:cNvPr>
          <p:cNvSpPr>
            <a:spLocks noGrp="1"/>
          </p:cNvSpPr>
          <p:nvPr>
            <p:ph type="pic" sz="quarter" idx="42"/>
          </p:nvPr>
        </p:nvSpPr>
        <p:spPr>
          <a:xfrm>
            <a:off x="27718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smtClean="0"/>
              <a:t>Haga clic en el icono para agregar una imagen</a:t>
            </a:r>
            <a:endParaRPr lang="es-ES" noProof="0"/>
          </a:p>
        </p:txBody>
      </p:sp>
      <p:sp>
        <p:nvSpPr>
          <p:cNvPr id="60" name="Marcador de posición de imagen 15">
            <a:extLst>
              <a:ext uri="{FF2B5EF4-FFF2-40B4-BE49-F238E27FC236}">
                <a16:creationId xmlns:a16="http://schemas.microsoft.com/office/drawing/2014/main" id="{D791A6AF-478F-443B-A785-F82A8DBA9F30}"/>
              </a:ext>
            </a:extLst>
          </p:cNvPr>
          <p:cNvSpPr>
            <a:spLocks noGrp="1"/>
          </p:cNvSpPr>
          <p:nvPr>
            <p:ph type="pic" sz="quarter" idx="43"/>
          </p:nvPr>
        </p:nvSpPr>
        <p:spPr>
          <a:xfrm>
            <a:off x="51122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smtClean="0"/>
              <a:t>Haga clic en el icono para agregar una imagen</a:t>
            </a:r>
            <a:endParaRPr lang="es-ES" noProof="0"/>
          </a:p>
        </p:txBody>
      </p:sp>
      <p:sp>
        <p:nvSpPr>
          <p:cNvPr id="61" name="Marcador de posición de imagen 15">
            <a:extLst>
              <a:ext uri="{FF2B5EF4-FFF2-40B4-BE49-F238E27FC236}">
                <a16:creationId xmlns:a16="http://schemas.microsoft.com/office/drawing/2014/main" id="{1A65AFE9-2875-44A5-BF13-6E8438892669}"/>
              </a:ext>
            </a:extLst>
          </p:cNvPr>
          <p:cNvSpPr>
            <a:spLocks noGrp="1"/>
          </p:cNvSpPr>
          <p:nvPr>
            <p:ph type="pic" sz="quarter" idx="44"/>
          </p:nvPr>
        </p:nvSpPr>
        <p:spPr>
          <a:xfrm>
            <a:off x="74519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smtClean="0"/>
              <a:t>Haga clic en el icono para agregar una imagen</a:t>
            </a:r>
            <a:endParaRPr lang="es-ES" noProof="0"/>
          </a:p>
        </p:txBody>
      </p:sp>
      <p:sp>
        <p:nvSpPr>
          <p:cNvPr id="62" name="Marcador de posición de imagen 15">
            <a:extLst>
              <a:ext uri="{FF2B5EF4-FFF2-40B4-BE49-F238E27FC236}">
                <a16:creationId xmlns:a16="http://schemas.microsoft.com/office/drawing/2014/main" id="{069B9167-077F-4123-82C5-01EB62AFB3E6}"/>
              </a:ext>
            </a:extLst>
          </p:cNvPr>
          <p:cNvSpPr>
            <a:spLocks noGrp="1"/>
          </p:cNvSpPr>
          <p:nvPr>
            <p:ph type="pic" sz="quarter" idx="45"/>
          </p:nvPr>
        </p:nvSpPr>
        <p:spPr>
          <a:xfrm>
            <a:off x="97805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smtClean="0"/>
              <a:t>Haga clic en el icono para agregar una imagen</a:t>
            </a:r>
            <a:endParaRPr lang="es-ES" noProof="0"/>
          </a:p>
        </p:txBody>
      </p:sp>
    </p:spTree>
    <p:extLst>
      <p:ext uri="{BB962C8B-B14F-4D97-AF65-F5344CB8AC3E}">
        <p14:creationId xmlns:p14="http://schemas.microsoft.com/office/powerpoint/2010/main" val="26307292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Viñetas de icon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a:p>
        </p:txBody>
      </p:sp>
      <p:sp>
        <p:nvSpPr>
          <p:cNvPr id="3" name="Marcador de contenido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rtlCol="0"/>
          <a:lstStyle>
            <a:lvl1pPr marL="0" indent="0">
              <a:buNone/>
              <a:defRPr sz="1800">
                <a:solidFill>
                  <a:schemeClr val="bg1"/>
                </a:solidFill>
              </a:defRPr>
            </a:lvl1pPr>
          </a:lstStyle>
          <a:p>
            <a:pPr lvl="0" rtl="0"/>
            <a:r>
              <a:rPr lang="es-ES" noProof="0"/>
              <a:t>Subtítulo, lema o comercial puede ir aquí</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p:spPr>
        <p:txBody>
          <a:bodyPr rtlCol="0"/>
          <a:lstStyle/>
          <a:p>
            <a:pPr rtl="0"/>
            <a:r>
              <a:rPr lang="es-ES" noProof="0"/>
              <a:t>Agregar un pie de página</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10" name="Marcador de posición de imagen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rtl="0"/>
            <a:r>
              <a:rPr lang="es-ES" noProof="0"/>
              <a:t>Inserte o arrastre y coloque su foto</a:t>
            </a:r>
          </a:p>
        </p:txBody>
      </p:sp>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rtl="0"/>
            <a:r>
              <a:rPr lang="es-ES" noProof="0"/>
              <a:t>Haga clic para editar el estilo de título del patrón</a:t>
            </a:r>
          </a:p>
        </p:txBody>
      </p:sp>
      <p:sp>
        <p:nvSpPr>
          <p:cNvPr id="13" name="Marcador de texto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6288002" y="4130531"/>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14" name="Marcador de texto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6288002" y="4764931"/>
            <a:ext cx="180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15" name="Marcador de texto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8202527" y="4130531"/>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2</a:t>
            </a:r>
          </a:p>
        </p:txBody>
      </p:sp>
      <p:sp>
        <p:nvSpPr>
          <p:cNvPr id="16" name="Marcador de texto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8202527" y="4764931"/>
            <a:ext cx="180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17" name="Marcador de texto 8">
            <a:extLst>
              <a:ext uri="{FF2B5EF4-FFF2-40B4-BE49-F238E27FC236}">
                <a16:creationId xmlns:a16="http://schemas.microsoft.com/office/drawing/2014/main" id="{C595063C-F901-4E60-A714-6454F42F0D95}"/>
              </a:ext>
            </a:extLst>
          </p:cNvPr>
          <p:cNvSpPr>
            <a:spLocks noGrp="1"/>
          </p:cNvSpPr>
          <p:nvPr>
            <p:ph type="body" sz="quarter" idx="17" hasCustomPrompt="1"/>
          </p:nvPr>
        </p:nvSpPr>
        <p:spPr>
          <a:xfrm>
            <a:off x="10117052" y="4130531"/>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3</a:t>
            </a:r>
          </a:p>
        </p:txBody>
      </p:sp>
      <p:sp>
        <p:nvSpPr>
          <p:cNvPr id="18" name="Marcador de texto 10">
            <a:extLst>
              <a:ext uri="{FF2B5EF4-FFF2-40B4-BE49-F238E27FC236}">
                <a16:creationId xmlns:a16="http://schemas.microsoft.com/office/drawing/2014/main" id="{C7672B0A-0079-40F6-8B93-A5F1DB5882E0}"/>
              </a:ext>
            </a:extLst>
          </p:cNvPr>
          <p:cNvSpPr>
            <a:spLocks noGrp="1"/>
          </p:cNvSpPr>
          <p:nvPr>
            <p:ph type="body" sz="quarter" idx="18" hasCustomPrompt="1"/>
          </p:nvPr>
        </p:nvSpPr>
        <p:spPr>
          <a:xfrm>
            <a:off x="10117052" y="4764931"/>
            <a:ext cx="180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Tree>
    <p:extLst>
      <p:ext uri="{BB962C8B-B14F-4D97-AF65-F5344CB8AC3E}">
        <p14:creationId xmlns:p14="http://schemas.microsoft.com/office/powerpoint/2010/main" val="16992066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 viñetas de icon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a:p>
        </p:txBody>
      </p:sp>
      <p:sp>
        <p:nvSpPr>
          <p:cNvPr id="3" name="Marcador de contenido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rtlCol="0"/>
          <a:lstStyle>
            <a:lvl1pPr marL="0" indent="0">
              <a:buNone/>
              <a:defRPr sz="1800">
                <a:solidFill>
                  <a:schemeClr val="bg1"/>
                </a:solidFill>
              </a:defRPr>
            </a:lvl1pPr>
          </a:lstStyle>
          <a:p>
            <a:pPr lvl="0" rtl="0"/>
            <a:r>
              <a:rPr lang="es-ES" noProof="0"/>
              <a:t>Subtítulo, lema o comercial puede ir aquí</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10" name="Marcador de posición de imagen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rtl="0"/>
            <a:r>
              <a:rPr lang="es-ES" noProof="0"/>
              <a:t>Inserte o arrastre y coloque su foto</a:t>
            </a:r>
          </a:p>
        </p:txBody>
      </p:sp>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rtl="0"/>
            <a:r>
              <a:rPr lang="es-ES" noProof="0"/>
              <a:t>Haga clic para editar el estilo de título del patrón</a:t>
            </a:r>
          </a:p>
        </p:txBody>
      </p:sp>
      <p:sp>
        <p:nvSpPr>
          <p:cNvPr id="13" name="Marcador de texto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7078577" y="5010963"/>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3</a:t>
            </a:r>
          </a:p>
        </p:txBody>
      </p:sp>
      <p:sp>
        <p:nvSpPr>
          <p:cNvPr id="14" name="Marcador de texto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7078577" y="5645363"/>
            <a:ext cx="180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15" name="Marcador de texto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9402677" y="5010963"/>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4</a:t>
            </a:r>
          </a:p>
        </p:txBody>
      </p:sp>
      <p:sp>
        <p:nvSpPr>
          <p:cNvPr id="16" name="Marcador de texto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9402677" y="5645363"/>
            <a:ext cx="180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23" name="Marcador de texto 8">
            <a:extLst>
              <a:ext uri="{FF2B5EF4-FFF2-40B4-BE49-F238E27FC236}">
                <a16:creationId xmlns:a16="http://schemas.microsoft.com/office/drawing/2014/main" id="{B71CBA76-3CE4-4FA7-8940-41ECC9129C5A}"/>
              </a:ext>
            </a:extLst>
          </p:cNvPr>
          <p:cNvSpPr>
            <a:spLocks noGrp="1"/>
          </p:cNvSpPr>
          <p:nvPr>
            <p:ph type="body" sz="quarter" idx="17" hasCustomPrompt="1"/>
          </p:nvPr>
        </p:nvSpPr>
        <p:spPr>
          <a:xfrm>
            <a:off x="7078577" y="2360347"/>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24" name="Marcador de texto 10">
            <a:extLst>
              <a:ext uri="{FF2B5EF4-FFF2-40B4-BE49-F238E27FC236}">
                <a16:creationId xmlns:a16="http://schemas.microsoft.com/office/drawing/2014/main" id="{ADC8FCF6-5E2F-4976-8979-F493766C38E0}"/>
              </a:ext>
            </a:extLst>
          </p:cNvPr>
          <p:cNvSpPr>
            <a:spLocks noGrp="1"/>
          </p:cNvSpPr>
          <p:nvPr>
            <p:ph type="body" sz="quarter" idx="18" hasCustomPrompt="1"/>
          </p:nvPr>
        </p:nvSpPr>
        <p:spPr>
          <a:xfrm>
            <a:off x="7078577" y="2994747"/>
            <a:ext cx="180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25" name="Marcador de texto 8">
            <a:extLst>
              <a:ext uri="{FF2B5EF4-FFF2-40B4-BE49-F238E27FC236}">
                <a16:creationId xmlns:a16="http://schemas.microsoft.com/office/drawing/2014/main" id="{F111F3D7-9557-4D01-B2FB-38A2FFA1052E}"/>
              </a:ext>
            </a:extLst>
          </p:cNvPr>
          <p:cNvSpPr>
            <a:spLocks noGrp="1"/>
          </p:cNvSpPr>
          <p:nvPr>
            <p:ph type="body" sz="quarter" idx="19" hasCustomPrompt="1"/>
          </p:nvPr>
        </p:nvSpPr>
        <p:spPr>
          <a:xfrm>
            <a:off x="9402677" y="2360347"/>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2</a:t>
            </a:r>
          </a:p>
        </p:txBody>
      </p:sp>
      <p:sp>
        <p:nvSpPr>
          <p:cNvPr id="26" name="Marcador de texto 10">
            <a:extLst>
              <a:ext uri="{FF2B5EF4-FFF2-40B4-BE49-F238E27FC236}">
                <a16:creationId xmlns:a16="http://schemas.microsoft.com/office/drawing/2014/main" id="{FE89EBCC-101B-4979-93C1-08579B031993}"/>
              </a:ext>
            </a:extLst>
          </p:cNvPr>
          <p:cNvSpPr>
            <a:spLocks noGrp="1"/>
          </p:cNvSpPr>
          <p:nvPr>
            <p:ph type="body" sz="quarter" idx="20" hasCustomPrompt="1"/>
          </p:nvPr>
        </p:nvSpPr>
        <p:spPr>
          <a:xfrm>
            <a:off x="9402677" y="2994747"/>
            <a:ext cx="180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Tree>
    <p:extLst>
      <p:ext uri="{BB962C8B-B14F-4D97-AF65-F5344CB8AC3E}">
        <p14:creationId xmlns:p14="http://schemas.microsoft.com/office/powerpoint/2010/main" val="14541447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Producto digital">
    <p:bg>
      <p:bgRef idx="1001">
        <a:schemeClr val="bg1"/>
      </p:bgRef>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5CE857ED-B36A-4B8A-81C4-94389617E240}"/>
              </a:ext>
            </a:extLst>
          </p:cNvPr>
          <p:cNvPicPr>
            <a:picLocks noChangeAspect="1"/>
          </p:cNvPicPr>
          <p:nvPr userDrawn="1"/>
        </p:nvPicPr>
        <p:blipFill>
          <a:blip r:embed="rId3"/>
          <a:stretch>
            <a:fillRect/>
          </a:stretch>
        </p:blipFill>
        <p:spPr>
          <a:xfrm>
            <a:off x="663465" y="1007667"/>
            <a:ext cx="11528535" cy="5645385"/>
          </a:xfrm>
          <a:prstGeom prst="rect">
            <a:avLst/>
          </a:prstGeom>
        </p:spPr>
      </p:pic>
      <p:sp>
        <p:nvSpPr>
          <p:cNvPr id="2" name="Título 1">
            <a:extLst>
              <a:ext uri="{FF2B5EF4-FFF2-40B4-BE49-F238E27FC236}">
                <a16:creationId xmlns:a16="http://schemas.microsoft.com/office/drawing/2014/main" id="{E8A85E10-5A18-4C86-8310-FA9CF8DF8AB5}"/>
              </a:ext>
            </a:extLst>
          </p:cNvPr>
          <p:cNvSpPr>
            <a:spLocks noGrp="1"/>
          </p:cNvSpPr>
          <p:nvPr>
            <p:ph type="title" hasCustomPrompt="1"/>
          </p:nvPr>
        </p:nvSpPr>
        <p:spPr/>
        <p:txBody>
          <a:bodyPr rtlCol="0"/>
          <a:lstStyle/>
          <a:p>
            <a:pPr rtl="0"/>
            <a:r>
              <a:rPr lang="es-ES" noProof="0"/>
              <a:t>Haga clic para editar el estilo de título del patrón</a:t>
            </a:r>
          </a:p>
        </p:txBody>
      </p:sp>
      <p:sp>
        <p:nvSpPr>
          <p:cNvPr id="3" name="Marcador de contenido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3613424"/>
            <a:ext cx="3974900" cy="2465913"/>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pie de pá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es-ES" noProof="0"/>
              <a:t>Agregue un pie de página</a:t>
            </a:r>
          </a:p>
        </p:txBody>
      </p:sp>
      <p:sp>
        <p:nvSpPr>
          <p:cNvPr id="8" name="Marcador de número de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9" name="Marcador de texto 8">
            <a:extLst>
              <a:ext uri="{FF2B5EF4-FFF2-40B4-BE49-F238E27FC236}">
                <a16:creationId xmlns:a16="http://schemas.microsoft.com/office/drawing/2014/main" id="{177496E8-E637-4081-A0D0-AB167EE45909}"/>
              </a:ext>
            </a:extLst>
          </p:cNvPr>
          <p:cNvSpPr>
            <a:spLocks noGrp="1"/>
          </p:cNvSpPr>
          <p:nvPr>
            <p:ph type="body" sz="quarter" idx="12" hasCustomPrompt="1"/>
          </p:nvPr>
        </p:nvSpPr>
        <p:spPr>
          <a:xfrm>
            <a:off x="431800" y="1582738"/>
            <a:ext cx="3975100" cy="1744662"/>
          </a:xfrm>
        </p:spPr>
        <p:txBody>
          <a:bodyPr rtlCol="0" anchor="b"/>
          <a:lstStyle>
            <a:lvl1pPr marL="0" indent="0">
              <a:buNone/>
              <a:defRPr sz="3200">
                <a:solidFill>
                  <a:schemeClr val="tx1">
                    <a:lumMod val="75000"/>
                    <a:lumOff val="25000"/>
                  </a:schemeClr>
                </a:solidFill>
              </a:defRPr>
            </a:lvl1pPr>
          </a:lstStyle>
          <a:p>
            <a:pPr lvl="0" rtl="0"/>
            <a:r>
              <a:rPr lang="es-ES" noProof="0"/>
              <a:t>Texto destacado</a:t>
            </a:r>
          </a:p>
        </p:txBody>
      </p:sp>
      <p:sp>
        <p:nvSpPr>
          <p:cNvPr id="11" name="Marcador de posición de imagen 10">
            <a:extLst>
              <a:ext uri="{FF2B5EF4-FFF2-40B4-BE49-F238E27FC236}">
                <a16:creationId xmlns:a16="http://schemas.microsoft.com/office/drawing/2014/main" id="{DE221C2C-B20F-4F90-A44F-08EE879BA9C9}"/>
              </a:ext>
            </a:extLst>
          </p:cNvPr>
          <p:cNvSpPr>
            <a:spLocks noGrp="1"/>
          </p:cNvSpPr>
          <p:nvPr>
            <p:ph type="pic" sz="quarter" idx="13" hasCustomPrompt="1"/>
          </p:nvPr>
        </p:nvSpPr>
        <p:spPr>
          <a:xfrm>
            <a:off x="5217319" y="1450975"/>
            <a:ext cx="6974680" cy="393541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Inserte o arrastre y coloque su diseño de la pantalla aquí</a:t>
            </a:r>
          </a:p>
        </p:txBody>
      </p:sp>
    </p:spTree>
    <p:extLst>
      <p:ext uri="{BB962C8B-B14F-4D97-AF65-F5344CB8AC3E}">
        <p14:creationId xmlns:p14="http://schemas.microsoft.com/office/powerpoint/2010/main" val="1638997096"/>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Encabezado de sección con imagen">
    <p:bg>
      <p:bgPr>
        <a:solidFill>
          <a:schemeClr val="bg1">
            <a:lumMod val="95000"/>
          </a:schemeClr>
        </a:solidFill>
        <a:effectLst/>
      </p:bgPr>
    </p:bg>
    <p:spTree>
      <p:nvGrpSpPr>
        <p:cNvPr id="1" name=""/>
        <p:cNvGrpSpPr/>
        <p:nvPr/>
      </p:nvGrpSpPr>
      <p:grpSpPr>
        <a:xfrm>
          <a:off x="0" y="0"/>
          <a:ext cx="0" cy="0"/>
          <a:chOff x="0" y="0"/>
          <a:chExt cx="0" cy="0"/>
        </a:xfrm>
      </p:grpSpPr>
      <p:sp>
        <p:nvSpPr>
          <p:cNvPr id="8" name="Marcador de posición de imagen 9">
            <a:extLst>
              <a:ext uri="{FF2B5EF4-FFF2-40B4-BE49-F238E27FC236}">
                <a16:creationId xmlns:a16="http://schemas.microsoft.com/office/drawing/2014/main" id="{6FAD7B97-1B74-414B-B585-45E33908CBEB}"/>
              </a:ext>
            </a:extLst>
          </p:cNvPr>
          <p:cNvSpPr>
            <a:spLocks noGrp="1"/>
          </p:cNvSpPr>
          <p:nvPr>
            <p:ph type="pic" sz="quarter" idx="10" hasCustomPrompt="1"/>
          </p:nvPr>
        </p:nvSpPr>
        <p:spPr>
          <a:xfrm>
            <a:off x="0" y="0"/>
            <a:ext cx="12192000" cy="6365363"/>
          </a:xfrm>
          <a:solidFill>
            <a:schemeClr val="tx1">
              <a:lumMod val="75000"/>
              <a:lumOff val="25000"/>
            </a:schemeClr>
          </a:solidFill>
        </p:spPr>
        <p:txBody>
          <a:bodyPr vert="vert270" lIns="144000" tIns="0" rIns="0" rtlCol="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rtl="0"/>
            <a:r>
              <a:rPr lang="es-ES" noProof="0"/>
              <a:t>Inserte o arrastre y coloque su foto aquí </a:t>
            </a:r>
          </a:p>
        </p:txBody>
      </p:sp>
      <p:sp>
        <p:nvSpPr>
          <p:cNvPr id="13" name="Rectángulo 12">
            <a:extLst>
              <a:ext uri="{FF2B5EF4-FFF2-40B4-BE49-F238E27FC236}">
                <a16:creationId xmlns:a16="http://schemas.microsoft.com/office/drawing/2014/main" id="{DC433A2F-8949-4AAC-AE96-175254493AF4}"/>
              </a:ext>
            </a:extLst>
          </p:cNvPr>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2" cy="2387600"/>
          </a:xfrm>
        </p:spPr>
        <p:txBody>
          <a:bodyPr rtlCol="0" anchor="b"/>
          <a:lstStyle>
            <a:lvl1pPr algn="l">
              <a:defRPr sz="4200" spc="-300">
                <a:solidFill>
                  <a:schemeClr val="bg1"/>
                </a:solidFill>
              </a:defRPr>
            </a:lvl1pPr>
          </a:lstStyle>
          <a:p>
            <a:pPr rtl="0"/>
            <a:r>
              <a:rPr lang="es-ES" noProof="0" smtClean="0"/>
              <a:t>Haga clic para modificar el estilo de título del patrón</a:t>
            </a:r>
            <a:endParaRPr lang="es-ES" noProof="0"/>
          </a:p>
        </p:txBody>
      </p:sp>
      <p:sp>
        <p:nvSpPr>
          <p:cNvPr id="3" name="Subtítulo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680728" y="4962525"/>
            <a:ext cx="6299682" cy="1219200"/>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5" name="Rectángulo 4">
            <a:extLst>
              <a:ext uri="{FF2B5EF4-FFF2-40B4-BE49-F238E27FC236}">
                <a16:creationId xmlns:a16="http://schemas.microsoft.com/office/drawing/2014/main"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6" name="Rectángulo 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Marcador de número de diapositiva 6">
            <a:extLst>
              <a:ext uri="{FF2B5EF4-FFF2-40B4-BE49-F238E27FC236}">
                <a16:creationId xmlns:a16="http://schemas.microsoft.com/office/drawing/2014/main" id="{6C109B30-9CC9-4BE8-AB10-1BA398CAB523}"/>
              </a:ext>
            </a:extLst>
          </p:cNvPr>
          <p:cNvSpPr>
            <a:spLocks noGrp="1"/>
          </p:cNvSpPr>
          <p:nvPr>
            <p:ph type="sldNum" sz="quarter" idx="12"/>
          </p:nvPr>
        </p:nvSpPr>
        <p:spPr/>
        <p:txBody>
          <a:bodyPr rtlCol="0"/>
          <a:lstStyle/>
          <a:p>
            <a:pPr rtl="0"/>
            <a:fld id="{4B73C415-D670-4716-A5EC-CC4D52CA2BAC}" type="slidenum">
              <a:rPr lang="es-ES" noProof="0" smtClean="0"/>
              <a:pPr rtl="0"/>
              <a:t>‹Nº›</a:t>
            </a:fld>
            <a:endParaRPr lang="es-ES" noProof="0"/>
          </a:p>
        </p:txBody>
      </p:sp>
      <p:sp>
        <p:nvSpPr>
          <p:cNvPr id="9" name="Marcador de pie de página 8">
            <a:extLst>
              <a:ext uri="{FF2B5EF4-FFF2-40B4-BE49-F238E27FC236}">
                <a16:creationId xmlns:a16="http://schemas.microsoft.com/office/drawing/2014/main" id="{AF77174B-114F-48DF-AFBF-1AA3416ACD4A}"/>
              </a:ext>
            </a:extLst>
          </p:cNvPr>
          <p:cNvSpPr>
            <a:spLocks noGrp="1"/>
          </p:cNvSpPr>
          <p:nvPr>
            <p:ph type="ftr" sz="quarter" idx="13"/>
          </p:nvPr>
        </p:nvSpPr>
        <p:spPr/>
        <p:txBody>
          <a:bodyPr rtlCol="0"/>
          <a:lstStyle/>
          <a:p>
            <a:pPr rtl="0"/>
            <a:r>
              <a:rPr lang="es-ES" noProof="0"/>
              <a:t>Agregar un pie de página</a:t>
            </a:r>
          </a:p>
        </p:txBody>
      </p:sp>
    </p:spTree>
    <p:extLst>
      <p:ext uri="{BB962C8B-B14F-4D97-AF65-F5344CB8AC3E}">
        <p14:creationId xmlns:p14="http://schemas.microsoft.com/office/powerpoint/2010/main" val="3406585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609285" y="2851331"/>
            <a:ext cx="3893623" cy="307143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666635" y="2851331"/>
            <a:ext cx="3899798" cy="307143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4/12/2021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4/12/2021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4/12/2021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7D525BB-DA17-4BA0-B3C8-3AC3ABC827E6}" type="datetimeFigureOut">
              <a:rPr lang="en-US" dirty="0"/>
              <a:t>4/12/2021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16C4C9A-3960-41CF-A4E9-2A8FB932454B}" type="datetimeFigureOut">
              <a:rPr lang="en-US" dirty="0"/>
              <a:t>4/12/2021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2.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4/12/2021</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‹Nº›</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C1C18-307B-4F68-A007-B5B542270E8D}" type="datetimeFigureOut">
              <a:rPr lang="en-US" smtClean="0"/>
              <a:t>4/12/2021</a:t>
            </a:fld>
            <a:endParaRPr lang="en-U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21686484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jpeg"/><Relationship Id="rId7"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image" Target="../media/image24.jpg"/><Relationship Id="rId11" Type="http://schemas.openxmlformats.org/officeDocument/2006/relationships/image" Target="../media/image29.jpe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endParaRPr lang="en-US"/>
          </a:p>
        </p:txBody>
      </p:sp>
      <p:pic>
        <p:nvPicPr>
          <p:cNvPr id="4" name="Imagen 3"/>
          <p:cNvPicPr>
            <a:picLocks noChangeAspect="1"/>
          </p:cNvPicPr>
          <p:nvPr/>
        </p:nvPicPr>
        <p:blipFill>
          <a:blip r:embed="rId2"/>
          <a:stretch>
            <a:fillRect/>
          </a:stretch>
        </p:blipFill>
        <p:spPr>
          <a:xfrm>
            <a:off x="0" y="-13063"/>
            <a:ext cx="12167507" cy="6871063"/>
          </a:xfrm>
          <a:prstGeom prst="rect">
            <a:avLst/>
          </a:prstGeom>
        </p:spPr>
      </p:pic>
    </p:spTree>
    <p:extLst>
      <p:ext uri="{BB962C8B-B14F-4D97-AF65-F5344CB8AC3E}">
        <p14:creationId xmlns:p14="http://schemas.microsoft.com/office/powerpoint/2010/main" val="3105460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1AC9E886-BD82-4757-912B-F7589A22164F}"/>
              </a:ext>
            </a:extLst>
          </p:cNvPr>
          <p:cNvSpPr>
            <a:spLocks noGrp="1"/>
          </p:cNvSpPr>
          <p:nvPr>
            <p:ph idx="1"/>
          </p:nvPr>
        </p:nvSpPr>
        <p:spPr bwMode="gray"/>
        <p:txBody>
          <a:bodyPr rtlCol="0">
            <a:normAutofit/>
          </a:bodyPr>
          <a:lstStyle/>
          <a:p>
            <a:pPr rtl="0"/>
            <a:r>
              <a:rPr lang="es-ES" noProof="1" smtClean="0"/>
              <a:t>Esto es normal y hay que entenderlos</a:t>
            </a:r>
            <a:endParaRPr lang="es-ES" noProof="1"/>
          </a:p>
        </p:txBody>
      </p:sp>
      <p:sp>
        <p:nvSpPr>
          <p:cNvPr id="3" name="Marcador de número de diapositiva 2">
            <a:extLst>
              <a:ext uri="{FF2B5EF4-FFF2-40B4-BE49-F238E27FC236}">
                <a16:creationId xmlns:a16="http://schemas.microsoft.com/office/drawing/2014/main" id="{8234C221-D094-445D-A8B7-0030E816562D}"/>
              </a:ext>
            </a:extLst>
          </p:cNvPr>
          <p:cNvSpPr>
            <a:spLocks noGrp="1"/>
          </p:cNvSpPr>
          <p:nvPr>
            <p:ph type="sldNum" sz="quarter" idx="11"/>
          </p:nvPr>
        </p:nvSpPr>
        <p:spPr>
          <a:xfrm>
            <a:off x="9107904" y="6356350"/>
            <a:ext cx="2743200" cy="365125"/>
          </a:xfrm>
        </p:spPr>
        <p:txBody>
          <a:bodyPr rtlCol="0"/>
          <a:lstStyle/>
          <a:p>
            <a:pPr rtl="0"/>
            <a:fld id="{4B73C415-D670-4716-A5EC-CC4D52CA2BAC}" type="slidenum">
              <a:rPr lang="es-ES" noProof="1" dirty="0" smtClean="0"/>
              <a:pPr rtl="0"/>
              <a:t>10</a:t>
            </a:fld>
            <a:endParaRPr lang="es-ES" noProof="1"/>
          </a:p>
        </p:txBody>
      </p:sp>
      <p:pic>
        <p:nvPicPr>
          <p:cNvPr id="24" name="Marcador de posición de imagen 23" descr="Una muñeca con un reloj inteligente">
            <a:extLst>
              <a:ext uri="{FF2B5EF4-FFF2-40B4-BE49-F238E27FC236}">
                <a16:creationId xmlns:a16="http://schemas.microsoft.com/office/drawing/2014/main" id="{8B618502-6263-424A-824A-C269440BC60D}"/>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t="7666" b="7666"/>
          <a:stretch/>
        </p:blipFill>
        <p:spPr/>
      </p:pic>
      <p:sp>
        <p:nvSpPr>
          <p:cNvPr id="5" name="Título 4">
            <a:extLst>
              <a:ext uri="{FF2B5EF4-FFF2-40B4-BE49-F238E27FC236}">
                <a16:creationId xmlns:a16="http://schemas.microsoft.com/office/drawing/2014/main" id="{F58C420A-3AEC-4BE5-BD90-C854A306696C}"/>
              </a:ext>
            </a:extLst>
          </p:cNvPr>
          <p:cNvSpPr>
            <a:spLocks noGrp="1"/>
          </p:cNvSpPr>
          <p:nvPr>
            <p:ph type="title"/>
          </p:nvPr>
        </p:nvSpPr>
        <p:spPr bwMode="gray"/>
        <p:txBody>
          <a:bodyPr rtlCol="0"/>
          <a:lstStyle/>
          <a:p>
            <a:pPr rtl="0"/>
            <a:r>
              <a:rPr lang="es-ES" noProof="1" smtClean="0"/>
              <a:t>Malestar e incomodidad</a:t>
            </a:r>
            <a:endParaRPr lang="es-ES" noProof="1"/>
          </a:p>
        </p:txBody>
      </p:sp>
      <p:sp>
        <p:nvSpPr>
          <p:cNvPr id="6" name="Marcador de texto 5">
            <a:extLst>
              <a:ext uri="{FF2B5EF4-FFF2-40B4-BE49-F238E27FC236}">
                <a16:creationId xmlns:a16="http://schemas.microsoft.com/office/drawing/2014/main" id="{0F0E443A-F987-4A67-86AD-557D61E47992}"/>
              </a:ext>
            </a:extLst>
          </p:cNvPr>
          <p:cNvSpPr>
            <a:spLocks noGrp="1"/>
          </p:cNvSpPr>
          <p:nvPr>
            <p:ph type="body" sz="quarter" idx="13"/>
          </p:nvPr>
        </p:nvSpPr>
        <p:spPr>
          <a:xfrm>
            <a:off x="7054919" y="3832630"/>
            <a:ext cx="1800000" cy="360000"/>
          </a:xfrm>
        </p:spPr>
        <p:txBody>
          <a:bodyPr rtlCol="0">
            <a:normAutofit/>
          </a:bodyPr>
          <a:lstStyle/>
          <a:p>
            <a:pPr rtl="0"/>
            <a:r>
              <a:rPr lang="es-ES" noProof="1" smtClean="0">
                <a:solidFill>
                  <a:schemeClr val="tx1">
                    <a:lumMod val="75000"/>
                    <a:lumOff val="25000"/>
                  </a:schemeClr>
                </a:solidFill>
              </a:rPr>
              <a:t>Fatiga</a:t>
            </a:r>
            <a:endParaRPr lang="es-ES" noProof="1">
              <a:solidFill>
                <a:schemeClr val="tx1">
                  <a:lumMod val="75000"/>
                  <a:lumOff val="25000"/>
                </a:schemeClr>
              </a:solidFill>
            </a:endParaRPr>
          </a:p>
        </p:txBody>
      </p:sp>
      <p:sp>
        <p:nvSpPr>
          <p:cNvPr id="8" name="Marcador de texto 7">
            <a:extLst>
              <a:ext uri="{FF2B5EF4-FFF2-40B4-BE49-F238E27FC236}">
                <a16:creationId xmlns:a16="http://schemas.microsoft.com/office/drawing/2014/main" id="{FA562AA1-9ED1-4AA1-8F21-A53B5A69CB06}"/>
              </a:ext>
            </a:extLst>
          </p:cNvPr>
          <p:cNvSpPr>
            <a:spLocks noGrp="1"/>
          </p:cNvSpPr>
          <p:nvPr>
            <p:ph type="body" sz="quarter" idx="15"/>
          </p:nvPr>
        </p:nvSpPr>
        <p:spPr>
          <a:xfrm>
            <a:off x="9379019" y="3832630"/>
            <a:ext cx="1800000" cy="360000"/>
          </a:xfrm>
        </p:spPr>
        <p:txBody>
          <a:bodyPr rtlCol="0">
            <a:normAutofit/>
          </a:bodyPr>
          <a:lstStyle/>
          <a:p>
            <a:pPr rtl="0"/>
            <a:r>
              <a:rPr lang="es-ES" noProof="1" smtClean="0">
                <a:solidFill>
                  <a:schemeClr val="tx1">
                    <a:lumMod val="75000"/>
                    <a:lumOff val="25000"/>
                  </a:schemeClr>
                </a:solidFill>
              </a:rPr>
              <a:t>Irreverencia</a:t>
            </a:r>
            <a:endParaRPr lang="es-ES" noProof="1">
              <a:solidFill>
                <a:schemeClr val="tx1">
                  <a:lumMod val="75000"/>
                  <a:lumOff val="25000"/>
                </a:schemeClr>
              </a:solidFill>
            </a:endParaRPr>
          </a:p>
        </p:txBody>
      </p:sp>
      <p:sp>
        <p:nvSpPr>
          <p:cNvPr id="10" name="Marcador de texto 9">
            <a:extLst>
              <a:ext uri="{FF2B5EF4-FFF2-40B4-BE49-F238E27FC236}">
                <a16:creationId xmlns:a16="http://schemas.microsoft.com/office/drawing/2014/main" id="{77D79B0F-EFCB-42B1-AEAE-0FE4763D4456}"/>
              </a:ext>
            </a:extLst>
          </p:cNvPr>
          <p:cNvSpPr>
            <a:spLocks noGrp="1"/>
          </p:cNvSpPr>
          <p:nvPr>
            <p:ph type="body" sz="quarter" idx="17"/>
          </p:nvPr>
        </p:nvSpPr>
        <p:spPr>
          <a:xfrm>
            <a:off x="7055536" y="1741546"/>
            <a:ext cx="1800000" cy="360000"/>
          </a:xfrm>
        </p:spPr>
        <p:txBody>
          <a:bodyPr rtlCol="0">
            <a:normAutofit/>
          </a:bodyPr>
          <a:lstStyle/>
          <a:p>
            <a:pPr rtl="0"/>
            <a:r>
              <a:rPr lang="es-ES" noProof="1" smtClean="0">
                <a:solidFill>
                  <a:schemeClr val="tx1">
                    <a:lumMod val="75000"/>
                    <a:lumOff val="25000"/>
                  </a:schemeClr>
                </a:solidFill>
              </a:rPr>
              <a:t>Aburrimiento</a:t>
            </a:r>
            <a:endParaRPr lang="es-ES" noProof="1">
              <a:solidFill>
                <a:schemeClr val="tx1">
                  <a:lumMod val="75000"/>
                  <a:lumOff val="25000"/>
                </a:schemeClr>
              </a:solidFill>
            </a:endParaRPr>
          </a:p>
        </p:txBody>
      </p:sp>
      <p:sp>
        <p:nvSpPr>
          <p:cNvPr id="4" name="Marcador de texto 3">
            <a:extLst>
              <a:ext uri="{FF2B5EF4-FFF2-40B4-BE49-F238E27FC236}">
                <a16:creationId xmlns:a16="http://schemas.microsoft.com/office/drawing/2014/main" id="{27325661-92B1-4FD6-80E6-C1A1C5F5B8BA}"/>
              </a:ext>
            </a:extLst>
          </p:cNvPr>
          <p:cNvSpPr>
            <a:spLocks noGrp="1"/>
          </p:cNvSpPr>
          <p:nvPr>
            <p:ph type="body" sz="quarter" idx="19"/>
          </p:nvPr>
        </p:nvSpPr>
        <p:spPr>
          <a:xfrm>
            <a:off x="9289131" y="1741546"/>
            <a:ext cx="1890505" cy="360000"/>
          </a:xfrm>
        </p:spPr>
        <p:txBody>
          <a:bodyPr rtlCol="0">
            <a:normAutofit/>
          </a:bodyPr>
          <a:lstStyle/>
          <a:p>
            <a:pPr rtl="0"/>
            <a:r>
              <a:rPr lang="es-ES" noProof="1" smtClean="0">
                <a:solidFill>
                  <a:schemeClr val="tx1">
                    <a:lumMod val="75000"/>
                    <a:lumOff val="25000"/>
                  </a:schemeClr>
                </a:solidFill>
              </a:rPr>
              <a:t>Ansiedad</a:t>
            </a:r>
            <a:endParaRPr lang="es-ES" noProof="1">
              <a:solidFill>
                <a:schemeClr val="tx1">
                  <a:lumMod val="75000"/>
                  <a:lumOff val="25000"/>
                </a:schemeClr>
              </a:solidFill>
            </a:endParaRPr>
          </a:p>
        </p:txBody>
      </p:sp>
      <p:cxnSp>
        <p:nvCxnSpPr>
          <p:cNvPr id="12" name="Conector recto 11" title="Línea divisoria">
            <a:extLst>
              <a:ext uri="{FF2B5EF4-FFF2-40B4-BE49-F238E27FC236}">
                <a16:creationId xmlns:a16="http://schemas.microsoft.com/office/drawing/2014/main" id="{3E48293B-B086-4048-863C-47E7C47880A1}"/>
              </a:ext>
            </a:extLst>
          </p:cNvPr>
          <p:cNvCxnSpPr>
            <a:cxnSpLocks/>
          </p:cNvCxnSpPr>
          <p:nvPr/>
        </p:nvCxnSpPr>
        <p:spPr bwMode="gray">
          <a:xfrm>
            <a:off x="680728" y="5491163"/>
            <a:ext cx="4974545"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16" name="Rectángulo 15" title="Fondo del icono">
            <a:extLst>
              <a:ext uri="{FF2B5EF4-FFF2-40B4-BE49-F238E27FC236}">
                <a16:creationId xmlns:a16="http://schemas.microsoft.com/office/drawing/2014/main" id="{05860339-31F7-4884-957E-5C40F818EBB8}"/>
              </a:ext>
            </a:extLst>
          </p:cNvPr>
          <p:cNvSpPr/>
          <p:nvPr/>
        </p:nvSpPr>
        <p:spPr>
          <a:xfrm>
            <a:off x="7342291" y="489924"/>
            <a:ext cx="1170456"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1"/>
          </a:p>
        </p:txBody>
      </p:sp>
      <p:pic>
        <p:nvPicPr>
          <p:cNvPr id="34" name="Gráfico 33">
            <a:extLst>
              <a:ext uri="{FF2B5EF4-FFF2-40B4-BE49-F238E27FC236}">
                <a16:creationId xmlns:a16="http://schemas.microsoft.com/office/drawing/2014/main" id="{01B04A53-CFF0-41E3-A36F-790D2F6B63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8083" y="782730"/>
            <a:ext cx="656241" cy="598850"/>
          </a:xfrm>
          <a:prstGeom prst="rect">
            <a:avLst/>
          </a:prstGeom>
        </p:spPr>
      </p:pic>
      <p:cxnSp>
        <p:nvCxnSpPr>
          <p:cNvPr id="18" name="Conector recto 17" title="Línea divisoria">
            <a:extLst>
              <a:ext uri="{FF2B5EF4-FFF2-40B4-BE49-F238E27FC236}">
                <a16:creationId xmlns:a16="http://schemas.microsoft.com/office/drawing/2014/main" id="{45C26E9A-3991-49A2-8D63-94C577E8A0AC}"/>
              </a:ext>
            </a:extLst>
          </p:cNvPr>
          <p:cNvCxnSpPr>
            <a:cxnSpLocks/>
          </p:cNvCxnSpPr>
          <p:nvPr/>
        </p:nvCxnSpPr>
        <p:spPr>
          <a:xfrm>
            <a:off x="7103701" y="2238746"/>
            <a:ext cx="162583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ángulo 14" title="Fondo del icono">
            <a:extLst>
              <a:ext uri="{FF2B5EF4-FFF2-40B4-BE49-F238E27FC236}">
                <a16:creationId xmlns:a16="http://schemas.microsoft.com/office/drawing/2014/main" id="{056960D0-0A22-4E28-82F3-B9AA805E96A4}"/>
              </a:ext>
            </a:extLst>
          </p:cNvPr>
          <p:cNvSpPr/>
          <p:nvPr/>
        </p:nvSpPr>
        <p:spPr>
          <a:xfrm>
            <a:off x="9666391" y="489924"/>
            <a:ext cx="1170456"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1"/>
          </a:p>
        </p:txBody>
      </p:sp>
      <p:pic>
        <p:nvPicPr>
          <p:cNvPr id="32" name="Gráfico 31">
            <a:extLst>
              <a:ext uri="{FF2B5EF4-FFF2-40B4-BE49-F238E27FC236}">
                <a16:creationId xmlns:a16="http://schemas.microsoft.com/office/drawing/2014/main" id="{A67046E4-7EA7-414C-8B67-BE9C73705C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9293" y="789735"/>
            <a:ext cx="609550" cy="609550"/>
          </a:xfrm>
          <a:prstGeom prst="rect">
            <a:avLst/>
          </a:prstGeom>
        </p:spPr>
      </p:pic>
      <p:cxnSp>
        <p:nvCxnSpPr>
          <p:cNvPr id="19" name="Conector recto 18" title="Línea divisoria">
            <a:extLst>
              <a:ext uri="{FF2B5EF4-FFF2-40B4-BE49-F238E27FC236}">
                <a16:creationId xmlns:a16="http://schemas.microsoft.com/office/drawing/2014/main" id="{4EAA895A-8A04-4C68-83A5-3E4F5209FB7E}"/>
              </a:ext>
            </a:extLst>
          </p:cNvPr>
          <p:cNvCxnSpPr>
            <a:cxnSpLocks/>
          </p:cNvCxnSpPr>
          <p:nvPr/>
        </p:nvCxnSpPr>
        <p:spPr>
          <a:xfrm>
            <a:off x="9427801" y="2238746"/>
            <a:ext cx="162583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Rectángulo 16" title="Fondo del icono">
            <a:extLst>
              <a:ext uri="{FF2B5EF4-FFF2-40B4-BE49-F238E27FC236}">
                <a16:creationId xmlns:a16="http://schemas.microsoft.com/office/drawing/2014/main" id="{7AEBBE7F-98BB-4059-8F15-7198C7DAC337}"/>
              </a:ext>
            </a:extLst>
          </p:cNvPr>
          <p:cNvSpPr/>
          <p:nvPr/>
        </p:nvSpPr>
        <p:spPr>
          <a:xfrm>
            <a:off x="7397708" y="2581008"/>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1"/>
          </a:p>
        </p:txBody>
      </p:sp>
      <p:pic>
        <p:nvPicPr>
          <p:cNvPr id="21" name="Gráfico 20">
            <a:extLst>
              <a:ext uri="{FF2B5EF4-FFF2-40B4-BE49-F238E27FC236}">
                <a16:creationId xmlns:a16="http://schemas.microsoft.com/office/drawing/2014/main" id="{E34FD3C6-9F01-4A17-AD96-054AF500405F}"/>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72251" y="2748674"/>
            <a:ext cx="460594" cy="727548"/>
          </a:xfrm>
          <a:prstGeom prst="rect">
            <a:avLst/>
          </a:prstGeom>
        </p:spPr>
      </p:pic>
      <p:cxnSp>
        <p:nvCxnSpPr>
          <p:cNvPr id="28" name="Conector recto 27" title="Línea divisoria">
            <a:extLst>
              <a:ext uri="{FF2B5EF4-FFF2-40B4-BE49-F238E27FC236}">
                <a16:creationId xmlns:a16="http://schemas.microsoft.com/office/drawing/2014/main" id="{FDEE8591-D916-4064-8CD3-2AD3F759B9E2}"/>
              </a:ext>
            </a:extLst>
          </p:cNvPr>
          <p:cNvCxnSpPr>
            <a:cxnSpLocks/>
          </p:cNvCxnSpPr>
          <p:nvPr/>
        </p:nvCxnSpPr>
        <p:spPr>
          <a:xfrm>
            <a:off x="7180919" y="4329830"/>
            <a:ext cx="1548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Rectángulo 25" title="Fondo del icono">
            <a:extLst>
              <a:ext uri="{FF2B5EF4-FFF2-40B4-BE49-F238E27FC236}">
                <a16:creationId xmlns:a16="http://schemas.microsoft.com/office/drawing/2014/main" id="{A892DD94-78B8-4911-A32B-3B174E2921B2}"/>
              </a:ext>
            </a:extLst>
          </p:cNvPr>
          <p:cNvSpPr/>
          <p:nvPr/>
        </p:nvSpPr>
        <p:spPr>
          <a:xfrm>
            <a:off x="9699384" y="2581008"/>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1"/>
          </a:p>
        </p:txBody>
      </p:sp>
      <p:pic>
        <p:nvPicPr>
          <p:cNvPr id="30" name="Gráfico 29">
            <a:extLst>
              <a:ext uri="{FF2B5EF4-FFF2-40B4-BE49-F238E27FC236}">
                <a16:creationId xmlns:a16="http://schemas.microsoft.com/office/drawing/2014/main" id="{72D31FC8-7143-4EC0-8D99-6AE8BC0B8DFB}"/>
              </a:ext>
            </a:extLst>
          </p:cNvPr>
          <p:cNvPicPr>
            <a:picLocks noChangeAspect="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978054" y="2759263"/>
            <a:ext cx="546039" cy="773556"/>
          </a:xfrm>
          <a:prstGeom prst="rect">
            <a:avLst/>
          </a:prstGeom>
        </p:spPr>
      </p:pic>
      <p:cxnSp>
        <p:nvCxnSpPr>
          <p:cNvPr id="20" name="Conector recto 19" title="Línea divisoria">
            <a:extLst>
              <a:ext uri="{FF2B5EF4-FFF2-40B4-BE49-F238E27FC236}">
                <a16:creationId xmlns:a16="http://schemas.microsoft.com/office/drawing/2014/main" id="{59D2C94E-1924-4389-B84A-2828D610B220}"/>
              </a:ext>
            </a:extLst>
          </p:cNvPr>
          <p:cNvCxnSpPr>
            <a:cxnSpLocks/>
          </p:cNvCxnSpPr>
          <p:nvPr/>
        </p:nvCxnSpPr>
        <p:spPr>
          <a:xfrm>
            <a:off x="9505019" y="4329830"/>
            <a:ext cx="1548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Marcador de texto 5">
            <a:extLst>
              <a:ext uri="{FF2B5EF4-FFF2-40B4-BE49-F238E27FC236}">
                <a16:creationId xmlns:a16="http://schemas.microsoft.com/office/drawing/2014/main" id="{0F0E443A-F987-4A67-86AD-557D61E47992}"/>
              </a:ext>
            </a:extLst>
          </p:cNvPr>
          <p:cNvSpPr>
            <a:spLocks noGrp="1"/>
          </p:cNvSpPr>
          <p:nvPr>
            <p:ph type="body" sz="quarter" idx="13"/>
          </p:nvPr>
        </p:nvSpPr>
        <p:spPr>
          <a:xfrm>
            <a:off x="7157915" y="5859149"/>
            <a:ext cx="1800000" cy="360000"/>
          </a:xfrm>
        </p:spPr>
        <p:txBody>
          <a:bodyPr rtlCol="0">
            <a:noAutofit/>
          </a:bodyPr>
          <a:lstStyle/>
          <a:p>
            <a:pPr rtl="0"/>
            <a:r>
              <a:rPr lang="es-ES" noProof="1" smtClean="0">
                <a:solidFill>
                  <a:schemeClr val="tx1">
                    <a:lumMod val="75000"/>
                    <a:lumOff val="25000"/>
                  </a:schemeClr>
                </a:solidFill>
              </a:rPr>
              <a:t>Preferencia por el pasado</a:t>
            </a:r>
            <a:endParaRPr lang="es-ES" noProof="1">
              <a:solidFill>
                <a:schemeClr val="tx1">
                  <a:lumMod val="75000"/>
                  <a:lumOff val="25000"/>
                </a:schemeClr>
              </a:solidFill>
            </a:endParaRPr>
          </a:p>
        </p:txBody>
      </p:sp>
      <p:sp>
        <p:nvSpPr>
          <p:cNvPr id="35" name="Marcador de texto 7">
            <a:extLst>
              <a:ext uri="{FF2B5EF4-FFF2-40B4-BE49-F238E27FC236}">
                <a16:creationId xmlns:a16="http://schemas.microsoft.com/office/drawing/2014/main" id="{FA562AA1-9ED1-4AA1-8F21-A53B5A69CB06}"/>
              </a:ext>
            </a:extLst>
          </p:cNvPr>
          <p:cNvSpPr>
            <a:spLocks noGrp="1"/>
          </p:cNvSpPr>
          <p:nvPr>
            <p:ph type="body" sz="quarter" idx="15"/>
          </p:nvPr>
        </p:nvSpPr>
        <p:spPr>
          <a:xfrm>
            <a:off x="9472943" y="5859149"/>
            <a:ext cx="1800000" cy="360000"/>
          </a:xfrm>
        </p:spPr>
        <p:txBody>
          <a:bodyPr rtlCol="0">
            <a:noAutofit/>
          </a:bodyPr>
          <a:lstStyle/>
          <a:p>
            <a:pPr rtl="0"/>
            <a:r>
              <a:rPr lang="es-ES" noProof="1" smtClean="0">
                <a:solidFill>
                  <a:schemeClr val="tx1">
                    <a:lumMod val="75000"/>
                    <a:lumOff val="25000"/>
                  </a:schemeClr>
                </a:solidFill>
              </a:rPr>
              <a:t>Intolerancia a lo nuevo</a:t>
            </a:r>
            <a:endParaRPr lang="es-ES" noProof="1">
              <a:solidFill>
                <a:schemeClr val="tx1">
                  <a:lumMod val="75000"/>
                  <a:lumOff val="25000"/>
                </a:schemeClr>
              </a:solidFill>
            </a:endParaRPr>
          </a:p>
        </p:txBody>
      </p:sp>
      <p:sp>
        <p:nvSpPr>
          <p:cNvPr id="36" name="Rectángulo 35" title="Fondo del icono">
            <a:extLst>
              <a:ext uri="{FF2B5EF4-FFF2-40B4-BE49-F238E27FC236}">
                <a16:creationId xmlns:a16="http://schemas.microsoft.com/office/drawing/2014/main" id="{7AEBBE7F-98BB-4059-8F15-7198C7DAC337}"/>
              </a:ext>
            </a:extLst>
          </p:cNvPr>
          <p:cNvSpPr/>
          <p:nvPr/>
        </p:nvSpPr>
        <p:spPr>
          <a:xfrm>
            <a:off x="7500704" y="4607527"/>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1"/>
          </a:p>
        </p:txBody>
      </p:sp>
      <p:cxnSp>
        <p:nvCxnSpPr>
          <p:cNvPr id="38" name="Conector recto 37" title="Línea divisoria">
            <a:extLst>
              <a:ext uri="{FF2B5EF4-FFF2-40B4-BE49-F238E27FC236}">
                <a16:creationId xmlns:a16="http://schemas.microsoft.com/office/drawing/2014/main" id="{FDEE8591-D916-4064-8CD3-2AD3F759B9E2}"/>
              </a:ext>
            </a:extLst>
          </p:cNvPr>
          <p:cNvCxnSpPr>
            <a:cxnSpLocks/>
          </p:cNvCxnSpPr>
          <p:nvPr/>
        </p:nvCxnSpPr>
        <p:spPr>
          <a:xfrm>
            <a:off x="7283915" y="6468643"/>
            <a:ext cx="1548000" cy="0"/>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39" name="Rectángulo 38" title="Fondo del icono">
            <a:extLst>
              <a:ext uri="{FF2B5EF4-FFF2-40B4-BE49-F238E27FC236}">
                <a16:creationId xmlns:a16="http://schemas.microsoft.com/office/drawing/2014/main" id="{A892DD94-78B8-4911-A32B-3B174E2921B2}"/>
              </a:ext>
            </a:extLst>
          </p:cNvPr>
          <p:cNvSpPr/>
          <p:nvPr/>
        </p:nvSpPr>
        <p:spPr>
          <a:xfrm>
            <a:off x="9802380" y="4607527"/>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1"/>
          </a:p>
        </p:txBody>
      </p:sp>
      <p:cxnSp>
        <p:nvCxnSpPr>
          <p:cNvPr id="41" name="Conector recto 40" title="Línea divisoria">
            <a:extLst>
              <a:ext uri="{FF2B5EF4-FFF2-40B4-BE49-F238E27FC236}">
                <a16:creationId xmlns:a16="http://schemas.microsoft.com/office/drawing/2014/main" id="{59D2C94E-1924-4389-B84A-2828D610B220}"/>
              </a:ext>
            </a:extLst>
          </p:cNvPr>
          <p:cNvCxnSpPr>
            <a:cxnSpLocks/>
          </p:cNvCxnSpPr>
          <p:nvPr/>
        </p:nvCxnSpPr>
        <p:spPr>
          <a:xfrm>
            <a:off x="9608015" y="6452601"/>
            <a:ext cx="1548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1" name="Imagen 30" descr="SVG &gt; hombre &lt;strong&gt;sentado&lt;/strong&gt; silla - Imagen e &lt;strong&gt;icono&lt;/strong&gt; gratis de SVG ..."/>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252433" y="7961837"/>
            <a:ext cx="232796" cy="232796"/>
          </a:xfrm>
          <a:prstGeom prst="rect">
            <a:avLst/>
          </a:prstGeom>
        </p:spPr>
      </p:pic>
      <p:pic>
        <p:nvPicPr>
          <p:cNvPr id="6146" name="Picture 2" descr="Sentado - Iconos gratis de personas"/>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95531" y="4844922"/>
            <a:ext cx="724767" cy="72476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top Sign - - Stop Hand Sign Svg - Free Transparent PNG Download - PNGke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21059" y="4873830"/>
            <a:ext cx="691056" cy="7247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ovilidad, un problema al que se enfrentan los adultos mayores - Noticias  Locales, Policiacas, sobre México y el Mundo | El Occidental | Guadalajara"/>
          <p:cNvPicPr>
            <a:picLocks noChangeAspect="1" noChangeArrowheads="1"/>
          </p:cNvPicPr>
          <p:nvPr/>
        </p:nvPicPr>
        <p:blipFill rotWithShape="1">
          <a:blip r:embed="rId11">
            <a:extLst>
              <a:ext uri="{28A0092B-C50C-407E-A947-70E740481C1C}">
                <a14:useLocalDpi xmlns:a14="http://schemas.microsoft.com/office/drawing/2010/main" val="0"/>
              </a:ext>
            </a:extLst>
          </a:blip>
          <a:srcRect l="8108"/>
          <a:stretch/>
        </p:blipFill>
        <p:spPr bwMode="auto">
          <a:xfrm>
            <a:off x="431074" y="0"/>
            <a:ext cx="5470818" cy="3714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301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5AC4910C-C9A9-41E9-9252-939FB7AA008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8596" y="0"/>
            <a:ext cx="12273718" cy="7052005"/>
          </a:xfrm>
        </p:spPr>
      </p:pic>
      <p:sp>
        <p:nvSpPr>
          <p:cNvPr id="20" name="Rectángulo 19" title="Fondo semitransparente oscuro">
            <a:extLst>
              <a:ext uri="{FF2B5EF4-FFF2-40B4-BE49-F238E27FC236}">
                <a16:creationId xmlns:a16="http://schemas.microsoft.com/office/drawing/2014/main" id="{5159E9FA-E2FE-4ED3-AF77-6A386F661A9D}"/>
              </a:ext>
            </a:extLst>
          </p:cNvPr>
          <p:cNvSpPr/>
          <p:nvPr/>
        </p:nvSpPr>
        <p:spPr bwMode="gray">
          <a:xfrm>
            <a:off x="-66460" y="-9013"/>
            <a:ext cx="12304493" cy="7061018"/>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 name="Título 1">
            <a:extLst>
              <a:ext uri="{FF2B5EF4-FFF2-40B4-BE49-F238E27FC236}">
                <a16:creationId xmlns:a16="http://schemas.microsoft.com/office/drawing/2014/main" id="{8468F2B1-EF8F-4772-ADA1-4195B20EBA74}"/>
              </a:ext>
            </a:extLst>
          </p:cNvPr>
          <p:cNvSpPr>
            <a:spLocks noGrp="1"/>
          </p:cNvSpPr>
          <p:nvPr>
            <p:ph type="ctrTitle"/>
          </p:nvPr>
        </p:nvSpPr>
        <p:spPr bwMode="gray">
          <a:xfrm>
            <a:off x="680728" y="2377000"/>
            <a:ext cx="8042648" cy="2387600"/>
          </a:xfrm>
        </p:spPr>
        <p:txBody>
          <a:bodyPr rtlCol="0"/>
          <a:lstStyle/>
          <a:p>
            <a:pPr rtl="0"/>
            <a:r>
              <a:rPr lang="es-ES" dirty="0" smtClean="0"/>
              <a:t>Hay buenas noticias</a:t>
            </a:r>
            <a:endParaRPr lang="es-ES" dirty="0"/>
          </a:p>
        </p:txBody>
      </p:sp>
      <p:sp>
        <p:nvSpPr>
          <p:cNvPr id="3" name="Subtítulo 2">
            <a:extLst>
              <a:ext uri="{FF2B5EF4-FFF2-40B4-BE49-F238E27FC236}">
                <a16:creationId xmlns:a16="http://schemas.microsoft.com/office/drawing/2014/main" id="{565124A8-7554-4DB8-896F-F9946B9CF1F9}"/>
              </a:ext>
            </a:extLst>
          </p:cNvPr>
          <p:cNvSpPr>
            <a:spLocks noGrp="1"/>
          </p:cNvSpPr>
          <p:nvPr>
            <p:ph type="subTitle" idx="1"/>
          </p:nvPr>
        </p:nvSpPr>
        <p:spPr bwMode="gray">
          <a:xfrm>
            <a:off x="680728" y="4962525"/>
            <a:ext cx="7219688" cy="1219200"/>
          </a:xfrm>
        </p:spPr>
        <p:txBody>
          <a:bodyPr rtlCol="0"/>
          <a:lstStyle/>
          <a:p>
            <a:r>
              <a:rPr lang="es-419" dirty="0"/>
              <a:t>E</a:t>
            </a:r>
            <a:r>
              <a:rPr lang="es-419" dirty="0" smtClean="0"/>
              <a:t>stá </a:t>
            </a:r>
            <a:r>
              <a:rPr lang="es-419" dirty="0"/>
              <a:t>surgiendo una nueva tendencia entre los adultos </a:t>
            </a:r>
            <a:r>
              <a:rPr lang="es-419" dirty="0" smtClean="0"/>
              <a:t>mayores a aprender a usar la tecnología y las redes sociales. </a:t>
            </a:r>
            <a:endParaRPr lang="es-ES" dirty="0"/>
          </a:p>
        </p:txBody>
      </p:sp>
      <p:sp>
        <p:nvSpPr>
          <p:cNvPr id="7" name="Marcador de número de diapositiva 6">
            <a:extLst>
              <a:ext uri="{FF2B5EF4-FFF2-40B4-BE49-F238E27FC236}">
                <a16:creationId xmlns:a16="http://schemas.microsoft.com/office/drawing/2014/main" id="{B89EE55C-A9E7-4073-8406-46103DF6ABBC}"/>
              </a:ext>
            </a:extLst>
          </p:cNvPr>
          <p:cNvSpPr>
            <a:spLocks noGrp="1"/>
          </p:cNvSpPr>
          <p:nvPr>
            <p:ph type="sldNum" sz="quarter" idx="12"/>
          </p:nvPr>
        </p:nvSpPr>
        <p:spPr/>
        <p:txBody>
          <a:bodyPr rtlCol="0"/>
          <a:lstStyle/>
          <a:p>
            <a:pPr rtl="0"/>
            <a:fld id="{4B73C415-D670-4716-A5EC-CC4D52CA2BAC}" type="slidenum">
              <a:rPr lang="es-ES" smtClean="0"/>
              <a:pPr rtl="0"/>
              <a:t>11</a:t>
            </a:fld>
            <a:endParaRPr lang="es-ES"/>
          </a:p>
        </p:txBody>
      </p:sp>
      <p:cxnSp>
        <p:nvCxnSpPr>
          <p:cNvPr id="15" name="Conector recto 14" title="Línea divisoria">
            <a:extLst>
              <a:ext uri="{FF2B5EF4-FFF2-40B4-BE49-F238E27FC236}">
                <a16:creationId xmlns:a16="http://schemas.microsoft.com/office/drawing/2014/main" id="{642D433C-2521-498F-AEB8-751A77CDE32F}"/>
              </a:ext>
            </a:extLst>
          </p:cNvPr>
          <p:cNvCxnSpPr>
            <a:cxnSpLocks/>
          </p:cNvCxnSpPr>
          <p:nvPr/>
        </p:nvCxnSpPr>
        <p:spPr bwMode="gray">
          <a:xfrm>
            <a:off x="680728" y="4876800"/>
            <a:ext cx="518775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112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e dőljünk be álhíreknek! Mutatjuk, mi terjed az interne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1707"/>
            <a:ext cx="12192000" cy="8119707"/>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a:extLst>
              <a:ext uri="{FF2B5EF4-FFF2-40B4-BE49-F238E27FC236}">
                <a16:creationId xmlns:a16="http://schemas.microsoft.com/office/drawing/2014/main" id="{565124A8-7554-4DB8-896F-F9946B9CF1F9}"/>
              </a:ext>
            </a:extLst>
          </p:cNvPr>
          <p:cNvSpPr>
            <a:spLocks noGrp="1"/>
          </p:cNvSpPr>
          <p:nvPr>
            <p:ph type="subTitle" idx="1"/>
          </p:nvPr>
        </p:nvSpPr>
        <p:spPr bwMode="gray">
          <a:xfrm rot="21404089">
            <a:off x="1236353" y="5009800"/>
            <a:ext cx="5089782" cy="2081797"/>
          </a:xfrm>
        </p:spPr>
        <p:txBody>
          <a:bodyPr rtlCol="0">
            <a:noAutofit/>
          </a:bodyPr>
          <a:lstStyle/>
          <a:p>
            <a:r>
              <a:rPr lang="es-419" sz="2800" dirty="0">
                <a:solidFill>
                  <a:schemeClr val="tx1"/>
                </a:solidFill>
              </a:rPr>
              <a:t>L</a:t>
            </a:r>
            <a:r>
              <a:rPr lang="es-419" sz="2800" dirty="0" smtClean="0">
                <a:solidFill>
                  <a:schemeClr val="tx1"/>
                </a:solidFill>
              </a:rPr>
              <a:t>os mayores </a:t>
            </a:r>
            <a:r>
              <a:rPr lang="es-419" sz="2800" dirty="0">
                <a:solidFill>
                  <a:schemeClr val="tx1"/>
                </a:solidFill>
              </a:rPr>
              <a:t>de 55 años están liderando el crecimiento en el uso de las </a:t>
            </a:r>
            <a:r>
              <a:rPr lang="es-419" sz="2800" dirty="0" smtClean="0">
                <a:solidFill>
                  <a:schemeClr val="tx1"/>
                </a:solidFill>
              </a:rPr>
              <a:t> redes </a:t>
            </a:r>
            <a:r>
              <a:rPr lang="es-419" sz="2800" dirty="0">
                <a:solidFill>
                  <a:schemeClr val="tx1"/>
                </a:solidFill>
              </a:rPr>
              <a:t>sociales, según un </a:t>
            </a:r>
            <a:r>
              <a:rPr lang="es-419" sz="2800" dirty="0" smtClean="0">
                <a:solidFill>
                  <a:schemeClr val="tx1"/>
                </a:solidFill>
              </a:rPr>
              <a:t>informe </a:t>
            </a:r>
            <a:r>
              <a:rPr lang="es-419" sz="2800" dirty="0">
                <a:solidFill>
                  <a:schemeClr val="tx1"/>
                </a:solidFill>
              </a:rPr>
              <a:t>reciente de </a:t>
            </a:r>
            <a:r>
              <a:rPr lang="es-419" sz="2800" dirty="0" err="1" smtClean="0">
                <a:solidFill>
                  <a:schemeClr val="tx1"/>
                </a:solidFill>
              </a:rPr>
              <a:t>Nielsen</a:t>
            </a:r>
            <a:endParaRPr lang="es-ES" sz="2800" dirty="0">
              <a:solidFill>
                <a:schemeClr val="tx1"/>
              </a:solidFill>
            </a:endParaRPr>
          </a:p>
        </p:txBody>
      </p:sp>
      <p:sp>
        <p:nvSpPr>
          <p:cNvPr id="7" name="Marcador de número de diapositiva 6">
            <a:extLst>
              <a:ext uri="{FF2B5EF4-FFF2-40B4-BE49-F238E27FC236}">
                <a16:creationId xmlns:a16="http://schemas.microsoft.com/office/drawing/2014/main" id="{B89EE55C-A9E7-4073-8406-46103DF6ABBC}"/>
              </a:ext>
            </a:extLst>
          </p:cNvPr>
          <p:cNvSpPr>
            <a:spLocks noGrp="1"/>
          </p:cNvSpPr>
          <p:nvPr>
            <p:ph type="sldNum" sz="quarter" idx="12"/>
          </p:nvPr>
        </p:nvSpPr>
        <p:spPr/>
        <p:txBody>
          <a:bodyPr rtlCol="0"/>
          <a:lstStyle/>
          <a:p>
            <a:pPr rtl="0"/>
            <a:fld id="{4B73C415-D670-4716-A5EC-CC4D52CA2BAC}" type="slidenum">
              <a:rPr lang="es-ES" smtClean="0"/>
              <a:pPr rtl="0"/>
              <a:t>12</a:t>
            </a:fld>
            <a:endParaRPr lang="es-ES"/>
          </a:p>
        </p:txBody>
      </p:sp>
    </p:spTree>
    <p:extLst>
      <p:ext uri="{BB962C8B-B14F-4D97-AF65-F5344CB8AC3E}">
        <p14:creationId xmlns:p14="http://schemas.microsoft.com/office/powerpoint/2010/main" val="172517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1AC9E886-BD82-4757-912B-F7589A22164F}"/>
              </a:ext>
            </a:extLst>
          </p:cNvPr>
          <p:cNvSpPr>
            <a:spLocks noGrp="1"/>
          </p:cNvSpPr>
          <p:nvPr>
            <p:ph idx="1"/>
          </p:nvPr>
        </p:nvSpPr>
        <p:spPr bwMode="gray"/>
        <p:txBody>
          <a:bodyPr rtlCol="0">
            <a:normAutofit/>
          </a:bodyPr>
          <a:lstStyle/>
          <a:p>
            <a:r>
              <a:rPr lang="es-419" dirty="0" smtClean="0"/>
              <a:t>Se pueden citar algunos beneficios.</a:t>
            </a:r>
            <a:endParaRPr lang="es-ES" dirty="0"/>
          </a:p>
        </p:txBody>
      </p:sp>
      <p:sp>
        <p:nvSpPr>
          <p:cNvPr id="5" name="Título 4">
            <a:extLst>
              <a:ext uri="{FF2B5EF4-FFF2-40B4-BE49-F238E27FC236}">
                <a16:creationId xmlns:a16="http://schemas.microsoft.com/office/drawing/2014/main" id="{F58C420A-3AEC-4BE5-BD90-C854A306696C}"/>
              </a:ext>
            </a:extLst>
          </p:cNvPr>
          <p:cNvSpPr>
            <a:spLocks noGrp="1"/>
          </p:cNvSpPr>
          <p:nvPr>
            <p:ph type="title"/>
          </p:nvPr>
        </p:nvSpPr>
        <p:spPr bwMode="ltGray"/>
        <p:txBody>
          <a:bodyPr rtlCol="0"/>
          <a:lstStyle/>
          <a:p>
            <a:pPr rtl="0"/>
            <a:r>
              <a:rPr lang="es-ES" dirty="0" smtClean="0"/>
              <a:t>Beneficios de las redes sociales </a:t>
            </a:r>
            <a:endParaRPr lang="es-ES" dirty="0"/>
          </a:p>
        </p:txBody>
      </p:sp>
      <p:cxnSp>
        <p:nvCxnSpPr>
          <p:cNvPr id="12" name="Conector recto 11" title="Línea divisoria">
            <a:extLst>
              <a:ext uri="{FF2B5EF4-FFF2-40B4-BE49-F238E27FC236}">
                <a16:creationId xmlns:a16="http://schemas.microsoft.com/office/drawing/2014/main" id="{3E48293B-B086-4048-863C-47E7C47880A1}"/>
              </a:ext>
            </a:extLst>
          </p:cNvPr>
          <p:cNvCxnSpPr>
            <a:cxnSpLocks/>
          </p:cNvCxnSpPr>
          <p:nvPr/>
        </p:nvCxnSpPr>
        <p:spPr bwMode="ltGray">
          <a:xfrm>
            <a:off x="680728" y="5491163"/>
            <a:ext cx="4974545"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4" name="Marcador de posición de imagen 3"/>
          <p:cNvSpPr>
            <a:spLocks noGrp="1"/>
          </p:cNvSpPr>
          <p:nvPr>
            <p:ph type="pic" sz="quarter" idx="12"/>
          </p:nvPr>
        </p:nvSpPr>
        <p:spPr/>
      </p:sp>
      <p:sp>
        <p:nvSpPr>
          <p:cNvPr id="30" name="CuadroTexto 29">
            <a:extLst>
              <a:ext uri="{FF2B5EF4-FFF2-40B4-BE49-F238E27FC236}">
                <a16:creationId xmlns:a16="http://schemas.microsoft.com/office/drawing/2014/main" id="{02F3C5B5-446B-4BF8-AD14-7E392DFF23A7}"/>
              </a:ext>
            </a:extLst>
          </p:cNvPr>
          <p:cNvSpPr txBox="1"/>
          <p:nvPr/>
        </p:nvSpPr>
        <p:spPr>
          <a:xfrm>
            <a:off x="6329042" y="856163"/>
            <a:ext cx="5253358" cy="5016758"/>
          </a:xfrm>
          <a:prstGeom prst="rect">
            <a:avLst/>
          </a:prstGeom>
          <a:noFill/>
        </p:spPr>
        <p:txBody>
          <a:bodyPr wrap="square" rtlCol="0">
            <a:spAutoFit/>
          </a:bodyPr>
          <a:lstStyle/>
          <a:p>
            <a:pPr marL="457200" indent="-457200">
              <a:buFont typeface="Wingdings" panose="05000000000000000000" pitchFamily="2" charset="2"/>
              <a:buChar char="Ø"/>
            </a:pPr>
            <a:r>
              <a:rPr lang="es-419" sz="3200" dirty="0">
                <a:ea typeface="Calibri" panose="020F0502020204030204" pitchFamily="34" charset="0"/>
              </a:rPr>
              <a:t>Socializar con amigos </a:t>
            </a:r>
          </a:p>
          <a:p>
            <a:pPr marL="457200" indent="-457200">
              <a:buFont typeface="Wingdings" panose="05000000000000000000" pitchFamily="2" charset="2"/>
              <a:buChar char="Ø"/>
            </a:pPr>
            <a:r>
              <a:rPr lang="es-419" sz="3200" dirty="0">
                <a:ea typeface="Calibri" panose="020F0502020204030204" pitchFamily="34" charset="0"/>
              </a:rPr>
              <a:t>Compartir fotos y videos</a:t>
            </a:r>
            <a:endParaRPr lang="es-VE" sz="3200" b="1" dirty="0"/>
          </a:p>
          <a:p>
            <a:pPr marL="457200" indent="-457200">
              <a:buFont typeface="Wingdings" panose="05000000000000000000" pitchFamily="2" charset="2"/>
              <a:buChar char="Ø"/>
            </a:pPr>
            <a:r>
              <a:rPr lang="es-419" sz="3200" dirty="0" smtClean="0">
                <a:effectLst/>
                <a:ea typeface="Calibri" panose="020F0502020204030204" pitchFamily="34" charset="0"/>
              </a:rPr>
              <a:t>Participar de la </a:t>
            </a:r>
            <a:r>
              <a:rPr lang="es-419" sz="3200" dirty="0">
                <a:effectLst/>
                <a:ea typeface="Calibri" panose="020F0502020204030204" pitchFamily="34" charset="0"/>
              </a:rPr>
              <a:t>adoración</a:t>
            </a:r>
          </a:p>
          <a:p>
            <a:pPr marL="457200" indent="-457200">
              <a:buFont typeface="Wingdings" panose="05000000000000000000" pitchFamily="2" charset="2"/>
              <a:buChar char="Ø"/>
            </a:pPr>
            <a:r>
              <a:rPr lang="es-419" sz="3200" dirty="0">
                <a:effectLst/>
                <a:ea typeface="Calibri" panose="020F0502020204030204" pitchFamily="34" charset="0"/>
              </a:rPr>
              <a:t>Inclusión en la enseñanza de la iglesia</a:t>
            </a:r>
          </a:p>
          <a:p>
            <a:pPr marL="457200" indent="-457200">
              <a:buFont typeface="Wingdings" panose="05000000000000000000" pitchFamily="2" charset="2"/>
              <a:buChar char="Ø"/>
            </a:pPr>
            <a:r>
              <a:rPr lang="es-419" sz="3200" dirty="0">
                <a:ea typeface="Calibri" panose="020F0502020204030204" pitchFamily="34" charset="0"/>
              </a:rPr>
              <a:t>Sentirse involucrado </a:t>
            </a:r>
          </a:p>
          <a:p>
            <a:pPr marL="457200" indent="-457200">
              <a:buFont typeface="Wingdings" panose="05000000000000000000" pitchFamily="2" charset="2"/>
              <a:buChar char="Ø"/>
            </a:pPr>
            <a:r>
              <a:rPr lang="es-419" sz="3200" dirty="0">
                <a:effectLst/>
                <a:ea typeface="Calibri" panose="020F0502020204030204" pitchFamily="34" charset="0"/>
              </a:rPr>
              <a:t>Desar</a:t>
            </a:r>
            <a:r>
              <a:rPr lang="es-419" sz="3200" dirty="0">
                <a:ea typeface="Calibri" panose="020F0502020204030204" pitchFamily="34" charset="0"/>
              </a:rPr>
              <a:t>rollar un ministerio</a:t>
            </a:r>
          </a:p>
          <a:p>
            <a:pPr marL="457200" indent="-457200">
              <a:buFont typeface="Wingdings" panose="05000000000000000000" pitchFamily="2" charset="2"/>
              <a:buChar char="Ø"/>
            </a:pPr>
            <a:r>
              <a:rPr lang="es-419" sz="3200" dirty="0">
                <a:ea typeface="Calibri" panose="020F0502020204030204" pitchFamily="34" charset="0"/>
              </a:rPr>
              <a:t>Un espacio </a:t>
            </a:r>
            <a:r>
              <a:rPr lang="es-419" sz="3200" dirty="0" smtClean="0">
                <a:ea typeface="Calibri" panose="020F0502020204030204" pitchFamily="34" charset="0"/>
              </a:rPr>
              <a:t>para expresarse</a:t>
            </a:r>
            <a:endParaRPr lang="es-419" sz="3200" dirty="0">
              <a:effectLst/>
              <a:ea typeface="Calibri" panose="020F0502020204030204" pitchFamily="34" charset="0"/>
            </a:endParaRPr>
          </a:p>
          <a:p>
            <a:pPr marL="457200" indent="-457200">
              <a:buFont typeface="Wingdings" panose="05000000000000000000" pitchFamily="2" charset="2"/>
              <a:buChar char="Ø"/>
            </a:pPr>
            <a:r>
              <a:rPr lang="es-419" sz="3200" dirty="0">
                <a:effectLst/>
                <a:ea typeface="Calibri" panose="020F0502020204030204" pitchFamily="34" charset="0"/>
              </a:rPr>
              <a:t>Mantenerse en </a:t>
            </a:r>
            <a:r>
              <a:rPr lang="es-419" sz="3200" dirty="0" smtClean="0">
                <a:effectLst/>
                <a:ea typeface="Calibri" panose="020F0502020204030204" pitchFamily="34" charset="0"/>
              </a:rPr>
              <a:t>contacto</a:t>
            </a:r>
          </a:p>
          <a:p>
            <a:pPr marL="457200" indent="-457200">
              <a:buFont typeface="Wingdings" panose="05000000000000000000" pitchFamily="2" charset="2"/>
              <a:buChar char="Ø"/>
            </a:pPr>
            <a:r>
              <a:rPr lang="es-419" sz="3200" dirty="0" smtClean="0">
                <a:effectLst/>
                <a:ea typeface="Calibri" panose="020F0502020204030204" pitchFamily="34" charset="0"/>
              </a:rPr>
              <a:t> Sentirse amado</a:t>
            </a:r>
            <a:endParaRPr lang="es-419" sz="3200" dirty="0">
              <a:effectLst/>
              <a:ea typeface="Calibri" panose="020F0502020204030204" pitchFamily="34" charset="0"/>
            </a:endParaRPr>
          </a:p>
        </p:txBody>
      </p:sp>
      <p:pic>
        <p:nvPicPr>
          <p:cNvPr id="8194" name="Picture 2" descr="Google: Aplicaciones para que tus padres (y tus abuelos) no la líen parda  con la tecnología"/>
          <p:cNvPicPr>
            <a:picLocks noChangeAspect="1" noChangeArrowheads="1"/>
          </p:cNvPicPr>
          <p:nvPr/>
        </p:nvPicPr>
        <p:blipFill rotWithShape="1">
          <a:blip r:embed="rId3">
            <a:extLst>
              <a:ext uri="{28A0092B-C50C-407E-A947-70E740481C1C}">
                <a14:useLocalDpi xmlns:a14="http://schemas.microsoft.com/office/drawing/2010/main" val="0"/>
              </a:ext>
            </a:extLst>
          </a:blip>
          <a:srcRect l="6710" t="-508" r="13600" b="508"/>
          <a:stretch/>
        </p:blipFill>
        <p:spPr bwMode="auto">
          <a:xfrm>
            <a:off x="432000" y="-147708"/>
            <a:ext cx="5472000" cy="3862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423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52A390-0C43-452E-8AD2-80CC6C1E443F}"/>
              </a:ext>
            </a:extLst>
          </p:cNvPr>
          <p:cNvSpPr>
            <a:spLocks noGrp="1"/>
          </p:cNvSpPr>
          <p:nvPr>
            <p:ph type="title"/>
          </p:nvPr>
        </p:nvSpPr>
        <p:spPr>
          <a:xfrm>
            <a:off x="-691609" y="347525"/>
            <a:ext cx="11175124" cy="1325563"/>
          </a:xfrm>
        </p:spPr>
        <p:txBody>
          <a:bodyPr>
            <a:noAutofit/>
          </a:bodyPr>
          <a:lstStyle/>
          <a:p>
            <a:pPr algn="ctr"/>
            <a:r>
              <a:rPr lang="es-419" sz="4800" b="1" dirty="0">
                <a:solidFill>
                  <a:srgbClr val="FF0000"/>
                </a:solidFill>
                <a:latin typeface="+mn-lt"/>
              </a:rPr>
              <a:t>¿Qué </a:t>
            </a:r>
            <a:r>
              <a:rPr lang="es-419" sz="4800" b="1" dirty="0" smtClean="0">
                <a:solidFill>
                  <a:srgbClr val="FF0000"/>
                </a:solidFill>
                <a:latin typeface="+mn-lt"/>
              </a:rPr>
              <a:t>deben hacer los líderes?</a:t>
            </a:r>
            <a:endParaRPr lang="es-VE" sz="4800" b="1" dirty="0">
              <a:solidFill>
                <a:srgbClr val="FF0000"/>
              </a:solidFill>
              <a:latin typeface="+mn-lt"/>
            </a:endParaRPr>
          </a:p>
        </p:txBody>
      </p:sp>
      <p:sp>
        <p:nvSpPr>
          <p:cNvPr id="11" name="Marcador de contenido 3">
            <a:extLst>
              <a:ext uri="{FF2B5EF4-FFF2-40B4-BE49-F238E27FC236}">
                <a16:creationId xmlns:a16="http://schemas.microsoft.com/office/drawing/2014/main" id="{DBD7C5FF-E4C3-4418-B688-27E0B01C17C0}"/>
              </a:ext>
            </a:extLst>
          </p:cNvPr>
          <p:cNvSpPr>
            <a:spLocks noGrp="1"/>
          </p:cNvSpPr>
          <p:nvPr>
            <p:ph idx="1"/>
          </p:nvPr>
        </p:nvSpPr>
        <p:spPr>
          <a:xfrm>
            <a:off x="5108025" y="2020613"/>
            <a:ext cx="5885795" cy="3108435"/>
          </a:xfrm>
        </p:spPr>
        <p:txBody>
          <a:bodyPr>
            <a:normAutofit/>
          </a:bodyPr>
          <a:lstStyle/>
          <a:p>
            <a:pPr marL="0" indent="0">
              <a:buNone/>
            </a:pPr>
            <a:endParaRPr lang="es-VE" sz="4000" dirty="0"/>
          </a:p>
          <a:p>
            <a:endParaRPr lang="es-VE" sz="4400" dirty="0"/>
          </a:p>
        </p:txBody>
      </p:sp>
      <p:sp>
        <p:nvSpPr>
          <p:cNvPr id="4" name="CuadroTexto 3">
            <a:extLst>
              <a:ext uri="{FF2B5EF4-FFF2-40B4-BE49-F238E27FC236}">
                <a16:creationId xmlns:a16="http://schemas.microsoft.com/office/drawing/2014/main" id="{02F3C5B5-446B-4BF8-AD14-7E392DFF23A7}"/>
              </a:ext>
            </a:extLst>
          </p:cNvPr>
          <p:cNvSpPr txBox="1"/>
          <p:nvPr/>
        </p:nvSpPr>
        <p:spPr>
          <a:xfrm>
            <a:off x="951327" y="1772773"/>
            <a:ext cx="7094389" cy="4339650"/>
          </a:xfrm>
          <a:prstGeom prst="rect">
            <a:avLst/>
          </a:prstGeom>
          <a:noFill/>
        </p:spPr>
        <p:txBody>
          <a:bodyPr wrap="square" rtlCol="0">
            <a:spAutoFit/>
          </a:bodyPr>
          <a:lstStyle/>
          <a:p>
            <a:pPr marL="571500" indent="-571500">
              <a:buFont typeface="Wingdings" panose="05000000000000000000" pitchFamily="2" charset="2"/>
              <a:buChar char="Ø"/>
            </a:pPr>
            <a:r>
              <a:rPr lang="es-419" sz="4000" dirty="0">
                <a:ea typeface="Calibri" panose="020F0502020204030204" pitchFamily="34" charset="0"/>
              </a:rPr>
              <a:t>Involucrar a la familia </a:t>
            </a:r>
          </a:p>
          <a:p>
            <a:pPr marL="914400" lvl="1" indent="-457200">
              <a:buFont typeface="Wingdings" panose="05000000000000000000" pitchFamily="2" charset="2"/>
              <a:buChar char="ü"/>
            </a:pPr>
            <a:r>
              <a:rPr lang="es-419" sz="2800" dirty="0" smtClean="0">
                <a:solidFill>
                  <a:srgbClr val="000000"/>
                </a:solidFill>
                <a:ea typeface="Times New Roman" panose="02020603050405020304" pitchFamily="18" charset="0"/>
                <a:cs typeface="Times New Roman" panose="02020603050405020304" pitchFamily="18" charset="0"/>
              </a:rPr>
              <a:t>Proveer algún equipo tecnológico</a:t>
            </a:r>
            <a:endParaRPr lang="es-419" sz="2800" dirty="0">
              <a:solidFill>
                <a:srgbClr val="000000"/>
              </a:solidFill>
              <a:effectLst/>
              <a:ea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ü"/>
            </a:pPr>
            <a:r>
              <a:rPr lang="es-419" sz="2800" dirty="0">
                <a:solidFill>
                  <a:srgbClr val="000000"/>
                </a:solidFill>
                <a:ea typeface="Times New Roman" panose="02020603050405020304" pitchFamily="18" charset="0"/>
                <a:cs typeface="Times New Roman" panose="02020603050405020304" pitchFamily="18" charset="0"/>
              </a:rPr>
              <a:t>Proveer los datos o servicio de </a:t>
            </a:r>
            <a:r>
              <a:rPr lang="es-419" sz="2800" dirty="0" smtClean="0">
                <a:solidFill>
                  <a:srgbClr val="000000"/>
                </a:solidFill>
                <a:ea typeface="Times New Roman" panose="02020603050405020304" pitchFamily="18" charset="0"/>
                <a:cs typeface="Times New Roman" panose="02020603050405020304" pitchFamily="18" charset="0"/>
              </a:rPr>
              <a:t>internet</a:t>
            </a:r>
            <a:endParaRPr lang="es-VE" sz="2800" dirty="0">
              <a:ea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ü"/>
            </a:pPr>
            <a:r>
              <a:rPr lang="es-419" sz="2800" dirty="0">
                <a:solidFill>
                  <a:srgbClr val="000000"/>
                </a:solidFill>
                <a:effectLst/>
                <a:ea typeface="Times New Roman" panose="02020603050405020304" pitchFamily="18" charset="0"/>
                <a:cs typeface="Times New Roman" panose="02020603050405020304" pitchFamily="18" charset="0"/>
              </a:rPr>
              <a:t>Configurar el acceso a las redes sociales deseadas.</a:t>
            </a:r>
            <a:endParaRPr lang="es-VE" sz="2800" dirty="0">
              <a:ea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ü"/>
            </a:pPr>
            <a:r>
              <a:rPr lang="es-419" sz="2800" dirty="0">
                <a:solidFill>
                  <a:srgbClr val="000000"/>
                </a:solidFill>
                <a:effectLst/>
                <a:ea typeface="Times New Roman" panose="02020603050405020304" pitchFamily="18" charset="0"/>
                <a:cs typeface="Times New Roman" panose="02020603050405020304" pitchFamily="18" charset="0"/>
              </a:rPr>
              <a:t>Establecer prácticas y configuraciones de privacidad.</a:t>
            </a:r>
            <a:endParaRPr lang="es-VE" sz="2800" dirty="0">
              <a:ea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ü"/>
            </a:pPr>
            <a:r>
              <a:rPr lang="es-419" sz="2800" dirty="0" smtClean="0">
                <a:solidFill>
                  <a:srgbClr val="000000"/>
                </a:solidFill>
                <a:effectLst/>
                <a:ea typeface="Times New Roman" panose="02020603050405020304" pitchFamily="18" charset="0"/>
                <a:cs typeface="Times New Roman" panose="02020603050405020304" pitchFamily="18" charset="0"/>
              </a:rPr>
              <a:t>Comunicarse </a:t>
            </a:r>
            <a:r>
              <a:rPr lang="es-419" sz="2800" dirty="0">
                <a:solidFill>
                  <a:srgbClr val="000000"/>
                </a:solidFill>
                <a:effectLst/>
                <a:ea typeface="Times New Roman" panose="02020603050405020304" pitchFamily="18" charset="0"/>
                <a:cs typeface="Times New Roman" panose="02020603050405020304" pitchFamily="18" charset="0"/>
              </a:rPr>
              <a:t>con ellos de forma </a:t>
            </a:r>
            <a:r>
              <a:rPr lang="es-419" sz="2800" dirty="0" smtClean="0">
                <a:solidFill>
                  <a:srgbClr val="000000"/>
                </a:solidFill>
                <a:effectLst/>
                <a:ea typeface="Times New Roman" panose="02020603050405020304" pitchFamily="18" charset="0"/>
                <a:cs typeface="Times New Roman" panose="02020603050405020304" pitchFamily="18" charset="0"/>
              </a:rPr>
              <a:t>regular</a:t>
            </a:r>
            <a:endParaRPr lang="es-419" sz="4000" dirty="0">
              <a:ea typeface="Calibri" panose="020F0502020204030204" pitchFamily="34" charset="0"/>
            </a:endParaRPr>
          </a:p>
          <a:p>
            <a:pPr marL="457200" indent="-457200">
              <a:buFont typeface="Arial" panose="020B0604020202020204" pitchFamily="34" charset="0"/>
              <a:buChar char="•"/>
            </a:pPr>
            <a:endParaRPr lang="es-419" sz="4000" dirty="0">
              <a:effectLst/>
              <a:ea typeface="Calibri" panose="020F0502020204030204" pitchFamily="34" charset="0"/>
            </a:endParaRPr>
          </a:p>
        </p:txBody>
      </p:sp>
      <p:pic>
        <p:nvPicPr>
          <p:cNvPr id="7" name="Picture 2" descr="Man pointing at whiteboard: Lizenzfreie Bilder und Fotos"/>
          <p:cNvPicPr>
            <a:picLocks noChangeAspect="1" noChangeArrowheads="1"/>
          </p:cNvPicPr>
          <p:nvPr/>
        </p:nvPicPr>
        <p:blipFill rotWithShape="1">
          <a:blip r:embed="rId2">
            <a:extLst>
              <a:ext uri="{28A0092B-C50C-407E-A947-70E740481C1C}">
                <a14:useLocalDpi xmlns:a14="http://schemas.microsoft.com/office/drawing/2010/main" val="0"/>
              </a:ext>
            </a:extLst>
          </a:blip>
          <a:srcRect l="26042"/>
          <a:stretch/>
        </p:blipFill>
        <p:spPr bwMode="auto">
          <a:xfrm>
            <a:off x="8775031" y="0"/>
            <a:ext cx="3416969" cy="6772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65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3">
            <a:extLst>
              <a:ext uri="{FF2B5EF4-FFF2-40B4-BE49-F238E27FC236}">
                <a16:creationId xmlns:a16="http://schemas.microsoft.com/office/drawing/2014/main" id="{DBD7C5FF-E4C3-4418-B688-27E0B01C17C0}"/>
              </a:ext>
            </a:extLst>
          </p:cNvPr>
          <p:cNvSpPr>
            <a:spLocks noGrp="1"/>
          </p:cNvSpPr>
          <p:nvPr>
            <p:ph idx="1"/>
          </p:nvPr>
        </p:nvSpPr>
        <p:spPr>
          <a:xfrm>
            <a:off x="5108025" y="2020613"/>
            <a:ext cx="5885795" cy="3108435"/>
          </a:xfrm>
        </p:spPr>
        <p:txBody>
          <a:bodyPr>
            <a:normAutofit/>
          </a:bodyPr>
          <a:lstStyle/>
          <a:p>
            <a:pPr marL="0" indent="0">
              <a:buNone/>
            </a:pPr>
            <a:endParaRPr lang="es-VE" sz="4000" dirty="0"/>
          </a:p>
          <a:p>
            <a:endParaRPr lang="es-VE" sz="4400" dirty="0"/>
          </a:p>
        </p:txBody>
      </p:sp>
      <p:sp>
        <p:nvSpPr>
          <p:cNvPr id="4" name="CuadroTexto 3">
            <a:extLst>
              <a:ext uri="{FF2B5EF4-FFF2-40B4-BE49-F238E27FC236}">
                <a16:creationId xmlns:a16="http://schemas.microsoft.com/office/drawing/2014/main" id="{02F3C5B5-446B-4BF8-AD14-7E392DFF23A7}"/>
              </a:ext>
            </a:extLst>
          </p:cNvPr>
          <p:cNvSpPr txBox="1"/>
          <p:nvPr/>
        </p:nvSpPr>
        <p:spPr>
          <a:xfrm>
            <a:off x="633922" y="1956932"/>
            <a:ext cx="8141109" cy="4524315"/>
          </a:xfrm>
          <a:prstGeom prst="rect">
            <a:avLst/>
          </a:prstGeom>
          <a:noFill/>
        </p:spPr>
        <p:txBody>
          <a:bodyPr wrap="square" rtlCol="0">
            <a:spAutoFit/>
          </a:bodyPr>
          <a:lstStyle/>
          <a:p>
            <a:pPr marL="571500" indent="-571500">
              <a:buFont typeface="Wingdings" panose="05000000000000000000" pitchFamily="2" charset="2"/>
              <a:buChar char="Ø"/>
            </a:pPr>
            <a:r>
              <a:rPr lang="es-419" sz="3600" dirty="0" smtClean="0">
                <a:ea typeface="Calibri" panose="020F0502020204030204" pitchFamily="34" charset="0"/>
              </a:rPr>
              <a:t>Enseñarlos y motivarlos </a:t>
            </a:r>
            <a:r>
              <a:rPr lang="es-419" sz="3600" dirty="0">
                <a:ea typeface="Calibri" panose="020F0502020204030204" pitchFamily="34" charset="0"/>
              </a:rPr>
              <a:t>a </a:t>
            </a:r>
            <a:r>
              <a:rPr lang="es-419" sz="3600" dirty="0" smtClean="0">
                <a:ea typeface="Calibri" panose="020F0502020204030204" pitchFamily="34" charset="0"/>
              </a:rPr>
              <a:t>usar las </a:t>
            </a:r>
            <a:r>
              <a:rPr lang="es-419" sz="3600" dirty="0">
                <a:ea typeface="Calibri" panose="020F0502020204030204" pitchFamily="34" charset="0"/>
              </a:rPr>
              <a:t>redes</a:t>
            </a:r>
          </a:p>
          <a:p>
            <a:pPr marL="571500" indent="-571500">
              <a:buFont typeface="Wingdings" panose="05000000000000000000" pitchFamily="2" charset="2"/>
              <a:buChar char="Ø"/>
            </a:pPr>
            <a:r>
              <a:rPr lang="es-419" sz="3600" dirty="0" smtClean="0">
                <a:ea typeface="Calibri" panose="020F0502020204030204" pitchFamily="34" charset="0"/>
              </a:rPr>
              <a:t>Enseñarlos </a:t>
            </a:r>
            <a:r>
              <a:rPr lang="es-419" sz="3600" dirty="0">
                <a:ea typeface="Calibri" panose="020F0502020204030204" pitchFamily="34" charset="0"/>
              </a:rPr>
              <a:t>a descargar </a:t>
            </a:r>
            <a:r>
              <a:rPr lang="es-419" sz="3600" dirty="0" smtClean="0">
                <a:ea typeface="Calibri" panose="020F0502020204030204" pitchFamily="34" charset="0"/>
              </a:rPr>
              <a:t>aplicaciones</a:t>
            </a:r>
            <a:endParaRPr lang="es-419" sz="3600" dirty="0">
              <a:ea typeface="Calibri" panose="020F0502020204030204" pitchFamily="34" charset="0"/>
            </a:endParaRPr>
          </a:p>
          <a:p>
            <a:pPr marL="571500" indent="-571500">
              <a:buFont typeface="Wingdings" panose="05000000000000000000" pitchFamily="2" charset="2"/>
              <a:buChar char="Ø"/>
            </a:pPr>
            <a:r>
              <a:rPr lang="es-419" sz="3600" dirty="0" smtClean="0">
                <a:ea typeface="Calibri" panose="020F0502020204030204" pitchFamily="34" charset="0"/>
              </a:rPr>
              <a:t>Ayudarles  </a:t>
            </a:r>
            <a:r>
              <a:rPr lang="es-419" sz="3600" dirty="0">
                <a:ea typeface="Calibri" panose="020F0502020204030204" pitchFamily="34" charset="0"/>
              </a:rPr>
              <a:t>a crear su perfil en la </a:t>
            </a:r>
            <a:r>
              <a:rPr lang="es-419" sz="3600" dirty="0" smtClean="0">
                <a:ea typeface="Calibri" panose="020F0502020204030204" pitchFamily="34" charset="0"/>
              </a:rPr>
              <a:t>redes</a:t>
            </a:r>
            <a:endParaRPr lang="es-419" sz="3600" dirty="0">
              <a:ea typeface="Calibri" panose="020F0502020204030204" pitchFamily="34" charset="0"/>
            </a:endParaRPr>
          </a:p>
          <a:p>
            <a:pPr marL="571500" indent="-571500">
              <a:buFont typeface="Wingdings" panose="05000000000000000000" pitchFamily="2" charset="2"/>
              <a:buChar char="Ø"/>
            </a:pPr>
            <a:r>
              <a:rPr lang="es-419" sz="3600" dirty="0" smtClean="0">
                <a:effectLst/>
                <a:ea typeface="Calibri" panose="020F0502020204030204" pitchFamily="34" charset="0"/>
              </a:rPr>
              <a:t>Enseñarles sobre </a:t>
            </a:r>
            <a:r>
              <a:rPr lang="es-419" sz="3600" dirty="0">
                <a:effectLst/>
                <a:ea typeface="Calibri" panose="020F0502020204030204" pitchFamily="34" charset="0"/>
              </a:rPr>
              <a:t>el </a:t>
            </a:r>
            <a:r>
              <a:rPr lang="es-419" sz="3600" dirty="0">
                <a:ea typeface="Calibri" panose="020F0502020204030204" pitchFamily="34" charset="0"/>
              </a:rPr>
              <a:t>uso que puede darle a las </a:t>
            </a:r>
            <a:r>
              <a:rPr lang="es-419" sz="3600" dirty="0" smtClean="0">
                <a:ea typeface="Calibri" panose="020F0502020204030204" pitchFamily="34" charset="0"/>
              </a:rPr>
              <a:t>redes</a:t>
            </a:r>
          </a:p>
          <a:p>
            <a:pPr marL="571500" indent="-571500">
              <a:buFont typeface="Wingdings" panose="05000000000000000000" pitchFamily="2" charset="2"/>
              <a:buChar char="Ø"/>
            </a:pPr>
            <a:r>
              <a:rPr lang="es-419" sz="3600" dirty="0" smtClean="0">
                <a:ea typeface="Calibri" panose="020F0502020204030204" pitchFamily="34" charset="0"/>
              </a:rPr>
              <a:t>Pastorearlos y atender sus necesidades</a:t>
            </a:r>
            <a:endParaRPr lang="es-419" sz="3600" dirty="0">
              <a:ea typeface="Calibri" panose="020F0502020204030204" pitchFamily="34" charset="0"/>
            </a:endParaRPr>
          </a:p>
          <a:p>
            <a:pPr marL="571500" indent="-571500">
              <a:buFont typeface="Wingdings" panose="05000000000000000000" pitchFamily="2" charset="2"/>
              <a:buChar char="Ø"/>
            </a:pPr>
            <a:endParaRPr lang="es-419" sz="3600" dirty="0">
              <a:ea typeface="Calibri" panose="020F0502020204030204" pitchFamily="34" charset="0"/>
            </a:endParaRPr>
          </a:p>
          <a:p>
            <a:pPr marL="571500" indent="-571500">
              <a:buFont typeface="Wingdings" panose="05000000000000000000" pitchFamily="2" charset="2"/>
              <a:buChar char="Ø"/>
            </a:pPr>
            <a:endParaRPr lang="es-419" sz="3600" dirty="0">
              <a:effectLst/>
              <a:ea typeface="Calibri" panose="020F0502020204030204" pitchFamily="34" charset="0"/>
            </a:endParaRPr>
          </a:p>
        </p:txBody>
      </p:sp>
      <p:pic>
        <p:nvPicPr>
          <p:cNvPr id="7" name="Picture 2" descr="Man pointing at whiteboard: Lizenzfreie Bilder und Fotos"/>
          <p:cNvPicPr>
            <a:picLocks noChangeAspect="1" noChangeArrowheads="1"/>
          </p:cNvPicPr>
          <p:nvPr/>
        </p:nvPicPr>
        <p:blipFill rotWithShape="1">
          <a:blip r:embed="rId2">
            <a:extLst>
              <a:ext uri="{28A0092B-C50C-407E-A947-70E740481C1C}">
                <a14:useLocalDpi xmlns:a14="http://schemas.microsoft.com/office/drawing/2010/main" val="0"/>
              </a:ext>
            </a:extLst>
          </a:blip>
          <a:srcRect l="26042"/>
          <a:stretch/>
        </p:blipFill>
        <p:spPr bwMode="auto">
          <a:xfrm>
            <a:off x="8775031" y="0"/>
            <a:ext cx="3416969" cy="6772172"/>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a16="http://schemas.microsoft.com/office/drawing/2014/main" id="{C952A390-0C43-452E-8AD2-80CC6C1E443F}"/>
              </a:ext>
            </a:extLst>
          </p:cNvPr>
          <p:cNvSpPr txBox="1">
            <a:spLocks/>
          </p:cNvSpPr>
          <p:nvPr/>
        </p:nvSpPr>
        <p:spPr>
          <a:xfrm>
            <a:off x="-691609" y="347525"/>
            <a:ext cx="1117512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4800" b="1" smtClean="0">
                <a:solidFill>
                  <a:srgbClr val="FF0000"/>
                </a:solidFill>
                <a:latin typeface="+mn-lt"/>
              </a:rPr>
              <a:t>¿Qué deben hacer los líderes?</a:t>
            </a:r>
            <a:endParaRPr lang="es-VE" sz="4800" b="1" dirty="0">
              <a:solidFill>
                <a:srgbClr val="FF0000"/>
              </a:solidFill>
              <a:latin typeface="+mn-lt"/>
            </a:endParaRPr>
          </a:p>
        </p:txBody>
      </p:sp>
    </p:spTree>
    <p:extLst>
      <p:ext uri="{BB962C8B-B14F-4D97-AF65-F5344CB8AC3E}">
        <p14:creationId xmlns:p14="http://schemas.microsoft.com/office/powerpoint/2010/main" val="2945979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3">
            <a:extLst>
              <a:ext uri="{FF2B5EF4-FFF2-40B4-BE49-F238E27FC236}">
                <a16:creationId xmlns:a16="http://schemas.microsoft.com/office/drawing/2014/main" id="{DBD7C5FF-E4C3-4418-B688-27E0B01C17C0}"/>
              </a:ext>
            </a:extLst>
          </p:cNvPr>
          <p:cNvSpPr>
            <a:spLocks noGrp="1"/>
          </p:cNvSpPr>
          <p:nvPr>
            <p:ph idx="1"/>
          </p:nvPr>
        </p:nvSpPr>
        <p:spPr>
          <a:xfrm>
            <a:off x="5108025" y="2020613"/>
            <a:ext cx="5885795" cy="3108435"/>
          </a:xfrm>
        </p:spPr>
        <p:txBody>
          <a:bodyPr>
            <a:normAutofit/>
          </a:bodyPr>
          <a:lstStyle/>
          <a:p>
            <a:pPr marL="0" indent="0">
              <a:buNone/>
            </a:pPr>
            <a:endParaRPr lang="es-VE" sz="4000" dirty="0"/>
          </a:p>
          <a:p>
            <a:endParaRPr lang="es-VE" sz="4400" dirty="0"/>
          </a:p>
        </p:txBody>
      </p:sp>
      <p:sp>
        <p:nvSpPr>
          <p:cNvPr id="7" name="Rectángulo 6" title="Fondo semitransparente oscuro">
            <a:extLst>
              <a:ext uri="{FF2B5EF4-FFF2-40B4-BE49-F238E27FC236}">
                <a16:creationId xmlns:a16="http://schemas.microsoft.com/office/drawing/2014/main" id="{E93CFE69-79B0-440B-949E-DA17AD834A10}"/>
              </a:ext>
            </a:extLst>
          </p:cNvPr>
          <p:cNvSpPr/>
          <p:nvPr/>
        </p:nvSpPr>
        <p:spPr>
          <a:xfrm>
            <a:off x="0" y="0"/>
            <a:ext cx="1696583"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8" name="Picture 2" descr="Wenn alle Bedingungen gleich sind, buche ich lieber bei einem Freund! | by  doorz | doorz | Medium"/>
          <p:cNvPicPr>
            <a:picLocks noChangeAspect="1" noChangeArrowheads="1"/>
          </p:cNvPicPr>
          <p:nvPr/>
        </p:nvPicPr>
        <p:blipFill rotWithShape="1">
          <a:blip r:embed="rId2">
            <a:extLst>
              <a:ext uri="{28A0092B-C50C-407E-A947-70E740481C1C}">
                <a14:useLocalDpi xmlns:a14="http://schemas.microsoft.com/office/drawing/2010/main" val="0"/>
              </a:ext>
            </a:extLst>
          </a:blip>
          <a:srcRect t="8353" b="36152"/>
          <a:stretch/>
        </p:blipFill>
        <p:spPr bwMode="auto">
          <a:xfrm>
            <a:off x="1696581" y="-989045"/>
            <a:ext cx="10495418" cy="388489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02F3C5B5-446B-4BF8-AD14-7E392DFF23A7}"/>
              </a:ext>
            </a:extLst>
          </p:cNvPr>
          <p:cNvSpPr txBox="1"/>
          <p:nvPr/>
        </p:nvSpPr>
        <p:spPr>
          <a:xfrm>
            <a:off x="2344055" y="3010150"/>
            <a:ext cx="9371695" cy="3539430"/>
          </a:xfrm>
          <a:prstGeom prst="rect">
            <a:avLst/>
          </a:prstGeom>
          <a:noFill/>
        </p:spPr>
        <p:txBody>
          <a:bodyPr wrap="square" rtlCol="0">
            <a:spAutoFit/>
          </a:bodyPr>
          <a:lstStyle/>
          <a:p>
            <a:r>
              <a:rPr lang="es-419" sz="2800" b="1" dirty="0" smtClean="0">
                <a:solidFill>
                  <a:srgbClr val="0070C0"/>
                </a:solidFill>
                <a:ea typeface="Calibri" panose="020F0502020204030204" pitchFamily="34" charset="0"/>
              </a:rPr>
              <a:t>Enséñeles </a:t>
            </a:r>
            <a:r>
              <a:rPr lang="es-419" sz="2800" b="1" dirty="0">
                <a:solidFill>
                  <a:srgbClr val="0070C0"/>
                </a:solidFill>
                <a:ea typeface="Calibri" panose="020F0502020204030204" pitchFamily="34" charset="0"/>
              </a:rPr>
              <a:t>cómo crear un ministerio en las </a:t>
            </a:r>
            <a:r>
              <a:rPr lang="es-419" sz="2800" b="1" dirty="0" smtClean="0">
                <a:solidFill>
                  <a:srgbClr val="0070C0"/>
                </a:solidFill>
                <a:ea typeface="Calibri" panose="020F0502020204030204" pitchFamily="34" charset="0"/>
              </a:rPr>
              <a:t>Redes Sociales</a:t>
            </a:r>
          </a:p>
          <a:p>
            <a:endParaRPr lang="es-419" sz="2800" b="1" dirty="0">
              <a:solidFill>
                <a:srgbClr val="0070C0"/>
              </a:solidFill>
              <a:ea typeface="Calibri" panose="020F0502020204030204" pitchFamily="34" charset="0"/>
            </a:endParaRPr>
          </a:p>
          <a:p>
            <a:pPr marL="914400" lvl="1" indent="-457200">
              <a:buFont typeface="Wingdings" panose="05000000000000000000" pitchFamily="2" charset="2"/>
              <a:buChar char="Ø"/>
            </a:pPr>
            <a:r>
              <a:rPr lang="es-419" sz="2800" dirty="0">
                <a:ea typeface="Calibri" panose="020F0502020204030204" pitchFamily="34" charset="0"/>
              </a:rPr>
              <a:t>Compartir la lección de </a:t>
            </a:r>
            <a:r>
              <a:rPr lang="es-419" sz="2800" dirty="0" smtClean="0">
                <a:ea typeface="Calibri" panose="020F0502020204030204" pitchFamily="34" charset="0"/>
              </a:rPr>
              <a:t>Escuela Sabática</a:t>
            </a:r>
            <a:endParaRPr lang="es-419" sz="2800" dirty="0">
              <a:ea typeface="Calibri" panose="020F0502020204030204" pitchFamily="34" charset="0"/>
            </a:endParaRPr>
          </a:p>
          <a:p>
            <a:pPr marL="914400" lvl="1" indent="-457200">
              <a:buFont typeface="Wingdings" panose="05000000000000000000" pitchFamily="2" charset="2"/>
              <a:buChar char="Ø"/>
            </a:pPr>
            <a:r>
              <a:rPr lang="es-419" sz="2800" dirty="0">
                <a:ea typeface="Calibri" panose="020F0502020204030204" pitchFamily="34" charset="0"/>
              </a:rPr>
              <a:t>Crear un grupo para estudiar la lección</a:t>
            </a:r>
          </a:p>
          <a:p>
            <a:pPr marL="914400" lvl="1" indent="-457200">
              <a:buFont typeface="Wingdings" panose="05000000000000000000" pitchFamily="2" charset="2"/>
              <a:buChar char="Ø"/>
            </a:pPr>
            <a:r>
              <a:rPr lang="es-419" sz="2800" dirty="0">
                <a:ea typeface="Calibri" panose="020F0502020204030204" pitchFamily="34" charset="0"/>
              </a:rPr>
              <a:t>Promocionar las actividades de la Escuela Sabática</a:t>
            </a:r>
          </a:p>
          <a:p>
            <a:pPr marL="914400" lvl="1" indent="-457200">
              <a:buFont typeface="Wingdings" panose="05000000000000000000" pitchFamily="2" charset="2"/>
              <a:buChar char="Ø"/>
            </a:pPr>
            <a:r>
              <a:rPr lang="es-419" sz="2800" dirty="0">
                <a:ea typeface="Calibri" panose="020F0502020204030204" pitchFamily="34" charset="0"/>
              </a:rPr>
              <a:t>Crear un grupo de oración</a:t>
            </a:r>
          </a:p>
          <a:p>
            <a:pPr marL="914400" lvl="1" indent="-457200">
              <a:buFont typeface="Wingdings" panose="05000000000000000000" pitchFamily="2" charset="2"/>
              <a:buChar char="Ø"/>
            </a:pPr>
            <a:r>
              <a:rPr lang="es-419" sz="2800" dirty="0">
                <a:ea typeface="Calibri" panose="020F0502020204030204" pitchFamily="34" charset="0"/>
              </a:rPr>
              <a:t>Compartir un curso Bíblico online</a:t>
            </a:r>
          </a:p>
          <a:p>
            <a:pPr marL="914400" lvl="1" indent="-457200">
              <a:buFont typeface="Wingdings" panose="05000000000000000000" pitchFamily="2" charset="2"/>
              <a:buChar char="Ø"/>
            </a:pPr>
            <a:r>
              <a:rPr lang="es-419" sz="2800" dirty="0" smtClean="0">
                <a:ea typeface="Calibri" panose="020F0502020204030204" pitchFamily="34" charset="0"/>
              </a:rPr>
              <a:t>Otros</a:t>
            </a:r>
            <a:endParaRPr lang="es-419" sz="2800" dirty="0">
              <a:ea typeface="Calibri" panose="020F0502020204030204" pitchFamily="34" charset="0"/>
            </a:endParaRPr>
          </a:p>
        </p:txBody>
      </p:sp>
      <p:sp>
        <p:nvSpPr>
          <p:cNvPr id="2" name="Título 1">
            <a:extLst>
              <a:ext uri="{FF2B5EF4-FFF2-40B4-BE49-F238E27FC236}">
                <a16:creationId xmlns:a16="http://schemas.microsoft.com/office/drawing/2014/main" id="{C952A390-0C43-452E-8AD2-80CC6C1E443F}"/>
              </a:ext>
            </a:extLst>
          </p:cNvPr>
          <p:cNvSpPr>
            <a:spLocks noGrp="1"/>
          </p:cNvSpPr>
          <p:nvPr>
            <p:ph type="title"/>
          </p:nvPr>
        </p:nvSpPr>
        <p:spPr>
          <a:xfrm rot="16200000">
            <a:off x="-2580709" y="2766218"/>
            <a:ext cx="6858003" cy="1325563"/>
          </a:xfrm>
        </p:spPr>
        <p:txBody>
          <a:bodyPr>
            <a:noAutofit/>
          </a:bodyPr>
          <a:lstStyle/>
          <a:p>
            <a:pPr algn="ctr"/>
            <a:r>
              <a:rPr lang="es-419" sz="5400" b="1" dirty="0">
                <a:solidFill>
                  <a:schemeClr val="bg1"/>
                </a:solidFill>
                <a:latin typeface="+mn-lt"/>
              </a:rPr>
              <a:t>¿Qué hacer?</a:t>
            </a:r>
            <a:endParaRPr lang="es-VE" sz="4800" b="1" dirty="0">
              <a:solidFill>
                <a:schemeClr val="bg1"/>
              </a:solidFill>
              <a:latin typeface="+mn-lt"/>
            </a:endParaRPr>
          </a:p>
        </p:txBody>
      </p:sp>
    </p:spTree>
    <p:extLst>
      <p:ext uri="{BB962C8B-B14F-4D97-AF65-F5344CB8AC3E}">
        <p14:creationId xmlns:p14="http://schemas.microsoft.com/office/powerpoint/2010/main" val="2647967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3">
            <a:extLst>
              <a:ext uri="{FF2B5EF4-FFF2-40B4-BE49-F238E27FC236}">
                <a16:creationId xmlns:a16="http://schemas.microsoft.com/office/drawing/2014/main" id="{DBD7C5FF-E4C3-4418-B688-27E0B01C17C0}"/>
              </a:ext>
            </a:extLst>
          </p:cNvPr>
          <p:cNvSpPr>
            <a:spLocks noGrp="1"/>
          </p:cNvSpPr>
          <p:nvPr>
            <p:ph idx="1"/>
          </p:nvPr>
        </p:nvSpPr>
        <p:spPr>
          <a:xfrm>
            <a:off x="5108025" y="2020613"/>
            <a:ext cx="5885795" cy="3108435"/>
          </a:xfrm>
        </p:spPr>
        <p:txBody>
          <a:bodyPr>
            <a:normAutofit/>
          </a:bodyPr>
          <a:lstStyle/>
          <a:p>
            <a:pPr marL="0" indent="0">
              <a:buNone/>
            </a:pPr>
            <a:endParaRPr lang="es-VE" sz="4000" dirty="0"/>
          </a:p>
          <a:p>
            <a:endParaRPr lang="es-VE" sz="4400" dirty="0"/>
          </a:p>
        </p:txBody>
      </p:sp>
      <p:sp>
        <p:nvSpPr>
          <p:cNvPr id="4" name="CuadroTexto 3">
            <a:extLst>
              <a:ext uri="{FF2B5EF4-FFF2-40B4-BE49-F238E27FC236}">
                <a16:creationId xmlns:a16="http://schemas.microsoft.com/office/drawing/2014/main" id="{02F3C5B5-446B-4BF8-AD14-7E392DFF23A7}"/>
              </a:ext>
            </a:extLst>
          </p:cNvPr>
          <p:cNvSpPr txBox="1"/>
          <p:nvPr/>
        </p:nvSpPr>
        <p:spPr>
          <a:xfrm>
            <a:off x="2336800" y="3171387"/>
            <a:ext cx="8985624" cy="4832092"/>
          </a:xfrm>
          <a:prstGeom prst="rect">
            <a:avLst/>
          </a:prstGeom>
          <a:noFill/>
        </p:spPr>
        <p:txBody>
          <a:bodyPr wrap="square" rtlCol="0">
            <a:spAutoFit/>
          </a:bodyPr>
          <a:lstStyle/>
          <a:p>
            <a:r>
              <a:rPr lang="es-419" sz="2800" b="1" dirty="0">
                <a:solidFill>
                  <a:srgbClr val="0070C0"/>
                </a:solidFill>
                <a:ea typeface="Calibri" panose="020F0502020204030204" pitchFamily="34" charset="0"/>
              </a:rPr>
              <a:t>Enseñar a los maestros </a:t>
            </a:r>
            <a:r>
              <a:rPr lang="es-419" sz="2800" b="1" dirty="0" smtClean="0">
                <a:solidFill>
                  <a:srgbClr val="0070C0"/>
                </a:solidFill>
                <a:ea typeface="Calibri" panose="020F0502020204030204" pitchFamily="34" charset="0"/>
              </a:rPr>
              <a:t>de la ES a </a:t>
            </a:r>
            <a:r>
              <a:rPr lang="es-419" sz="2800" b="1" dirty="0">
                <a:solidFill>
                  <a:srgbClr val="0070C0"/>
                </a:solidFill>
                <a:ea typeface="Calibri" panose="020F0502020204030204" pitchFamily="34" charset="0"/>
              </a:rPr>
              <a:t>maximizar los </a:t>
            </a:r>
            <a:r>
              <a:rPr lang="es-419" sz="2800" b="1" dirty="0" smtClean="0">
                <a:solidFill>
                  <a:srgbClr val="0070C0"/>
                </a:solidFill>
                <a:ea typeface="Calibri" panose="020F0502020204030204" pitchFamily="34" charset="0"/>
              </a:rPr>
              <a:t>recursos</a:t>
            </a:r>
            <a:endParaRPr lang="es-419" sz="2800" b="1" dirty="0">
              <a:solidFill>
                <a:srgbClr val="0070C0"/>
              </a:solidFill>
              <a:ea typeface="Calibri" panose="020F0502020204030204" pitchFamily="34" charset="0"/>
            </a:endParaRPr>
          </a:p>
          <a:p>
            <a:pPr marL="514350" indent="-514350">
              <a:buAutoNum type="arabicPeriod"/>
            </a:pPr>
            <a:r>
              <a:rPr lang="es-419" sz="2800" b="1" dirty="0">
                <a:ea typeface="Calibri" panose="020F0502020204030204" pitchFamily="34" charset="0"/>
              </a:rPr>
              <a:t>Grupos de WhatsApp</a:t>
            </a:r>
          </a:p>
          <a:p>
            <a:pPr marL="514350" indent="-514350">
              <a:buAutoNum type="arabicPeriod"/>
            </a:pPr>
            <a:r>
              <a:rPr lang="es-419" sz="2800" b="1" dirty="0" smtClean="0">
                <a:ea typeface="Calibri" panose="020F0502020204030204" pitchFamily="34" charset="0"/>
              </a:rPr>
              <a:t>Video </a:t>
            </a:r>
            <a:r>
              <a:rPr lang="es-419" sz="2800" b="1" dirty="0">
                <a:ea typeface="Calibri" panose="020F0502020204030204" pitchFamily="34" charset="0"/>
              </a:rPr>
              <a:t>llamadas </a:t>
            </a:r>
          </a:p>
          <a:p>
            <a:pPr marL="971550" lvl="1" indent="-514350">
              <a:buFont typeface="Wingdings" panose="05000000000000000000" pitchFamily="2" charset="2"/>
              <a:buChar char="ü"/>
            </a:pPr>
            <a:r>
              <a:rPr lang="es-419" sz="2800" b="1" dirty="0" smtClean="0">
                <a:ea typeface="Calibri" panose="020F0502020204030204" pitchFamily="34" charset="0"/>
              </a:rPr>
              <a:t>Salas de Zoom</a:t>
            </a:r>
            <a:endParaRPr lang="es-419" sz="2800" b="1" dirty="0">
              <a:ea typeface="Calibri" panose="020F0502020204030204" pitchFamily="34" charset="0"/>
            </a:endParaRPr>
          </a:p>
          <a:p>
            <a:pPr marL="971550" lvl="1" indent="-514350">
              <a:buFont typeface="Wingdings" panose="05000000000000000000" pitchFamily="2" charset="2"/>
              <a:buChar char="ü"/>
            </a:pPr>
            <a:r>
              <a:rPr lang="es-419" sz="2800" b="1" dirty="0" smtClean="0">
                <a:ea typeface="Calibri" panose="020F0502020204030204" pitchFamily="34" charset="0"/>
              </a:rPr>
              <a:t>Facebook - </a:t>
            </a:r>
            <a:r>
              <a:rPr lang="es-419" sz="2800" b="1" dirty="0" err="1" smtClean="0">
                <a:ea typeface="Calibri" panose="020F0502020204030204" pitchFamily="34" charset="0"/>
              </a:rPr>
              <a:t>Face</a:t>
            </a:r>
            <a:r>
              <a:rPr lang="es-419" sz="2800" b="1" dirty="0" smtClean="0">
                <a:ea typeface="Calibri" panose="020F0502020204030204" pitchFamily="34" charset="0"/>
              </a:rPr>
              <a:t> </a:t>
            </a:r>
            <a:r>
              <a:rPr lang="es-419" sz="2800" b="1" dirty="0">
                <a:ea typeface="Calibri" panose="020F0502020204030204" pitchFamily="34" charset="0"/>
              </a:rPr>
              <a:t>time </a:t>
            </a:r>
          </a:p>
          <a:p>
            <a:pPr marL="971550" lvl="1" indent="-514350">
              <a:buFont typeface="Wingdings" panose="05000000000000000000" pitchFamily="2" charset="2"/>
              <a:buChar char="ü"/>
            </a:pPr>
            <a:r>
              <a:rPr lang="es-419" sz="2800" b="1" dirty="0" err="1" smtClean="0">
                <a:ea typeface="Calibri" panose="020F0502020204030204" pitchFamily="34" charset="0"/>
              </a:rPr>
              <a:t>Youtube</a:t>
            </a:r>
            <a:endParaRPr lang="es-419" sz="2800" b="1" dirty="0">
              <a:ea typeface="Calibri" panose="020F0502020204030204" pitchFamily="34" charset="0"/>
            </a:endParaRPr>
          </a:p>
          <a:p>
            <a:pPr marL="971550" lvl="1" indent="-514350">
              <a:buFont typeface="Wingdings" panose="05000000000000000000" pitchFamily="2" charset="2"/>
              <a:buChar char="ü"/>
            </a:pPr>
            <a:r>
              <a:rPr lang="es-419" sz="2800" b="1" dirty="0">
                <a:ea typeface="Calibri" panose="020F0502020204030204" pitchFamily="34" charset="0"/>
              </a:rPr>
              <a:t>Skype </a:t>
            </a:r>
            <a:endParaRPr lang="es-419" sz="2800" b="1" dirty="0" smtClean="0">
              <a:ea typeface="Calibri" panose="020F0502020204030204" pitchFamily="34" charset="0"/>
            </a:endParaRPr>
          </a:p>
          <a:p>
            <a:pPr marL="971550" lvl="1" indent="-514350">
              <a:buFont typeface="Wingdings" panose="05000000000000000000" pitchFamily="2" charset="2"/>
              <a:buChar char="ü"/>
            </a:pPr>
            <a:r>
              <a:rPr lang="es-419" sz="2800" b="1" dirty="0" smtClean="0">
                <a:ea typeface="Calibri" panose="020F0502020204030204" pitchFamily="34" charset="0"/>
              </a:rPr>
              <a:t>Salas de </a:t>
            </a:r>
            <a:r>
              <a:rPr lang="es-419" sz="2800" b="1" dirty="0" err="1" smtClean="0">
                <a:ea typeface="Calibri" panose="020F0502020204030204" pitchFamily="34" charset="0"/>
              </a:rPr>
              <a:t>messenger</a:t>
            </a:r>
            <a:endParaRPr lang="es-419" sz="2800" b="1" dirty="0" smtClean="0">
              <a:ea typeface="Calibri" panose="020F0502020204030204" pitchFamily="34" charset="0"/>
            </a:endParaRPr>
          </a:p>
          <a:p>
            <a:pPr marL="914400" lvl="1" indent="-457200">
              <a:buFont typeface="Arial" panose="020B0604020202020204" pitchFamily="34" charset="0"/>
              <a:buChar char="•"/>
            </a:pPr>
            <a:endParaRPr lang="es-419" sz="2800" dirty="0">
              <a:ea typeface="Calibri" panose="020F0502020204030204" pitchFamily="34" charset="0"/>
            </a:endParaRPr>
          </a:p>
          <a:p>
            <a:pPr marL="457200" indent="-457200">
              <a:buFont typeface="Arial" panose="020B0604020202020204" pitchFamily="34" charset="0"/>
              <a:buChar char="•"/>
            </a:pPr>
            <a:endParaRPr lang="es-419" sz="2800" dirty="0">
              <a:ea typeface="Calibri" panose="020F0502020204030204" pitchFamily="34" charset="0"/>
            </a:endParaRPr>
          </a:p>
          <a:p>
            <a:pPr marL="457200" indent="-457200">
              <a:buFont typeface="Arial" panose="020B0604020202020204" pitchFamily="34" charset="0"/>
              <a:buChar char="•"/>
            </a:pPr>
            <a:endParaRPr lang="es-419" sz="2800" dirty="0">
              <a:effectLst/>
              <a:ea typeface="Calibri" panose="020F0502020204030204" pitchFamily="34" charset="0"/>
            </a:endParaRPr>
          </a:p>
        </p:txBody>
      </p:sp>
      <p:pic>
        <p:nvPicPr>
          <p:cNvPr id="8" name="Picture 2" descr="Wenn alle Bedingungen gleich sind, buche ich lieber bei einem Freund! | by  doorz | doorz | Medium"/>
          <p:cNvPicPr>
            <a:picLocks noChangeAspect="1" noChangeArrowheads="1"/>
          </p:cNvPicPr>
          <p:nvPr/>
        </p:nvPicPr>
        <p:blipFill rotWithShape="1">
          <a:blip r:embed="rId2">
            <a:extLst>
              <a:ext uri="{28A0092B-C50C-407E-A947-70E740481C1C}">
                <a14:useLocalDpi xmlns:a14="http://schemas.microsoft.com/office/drawing/2010/main" val="0"/>
              </a:ext>
            </a:extLst>
          </a:blip>
          <a:srcRect t="8353" b="36152"/>
          <a:stretch/>
        </p:blipFill>
        <p:spPr bwMode="auto">
          <a:xfrm>
            <a:off x="1696581" y="-989045"/>
            <a:ext cx="10495418" cy="3884896"/>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title="Fondo semitransparente oscuro">
            <a:extLst>
              <a:ext uri="{FF2B5EF4-FFF2-40B4-BE49-F238E27FC236}">
                <a16:creationId xmlns:a16="http://schemas.microsoft.com/office/drawing/2014/main" id="{E93CFE69-79B0-440B-949E-DA17AD834A10}"/>
              </a:ext>
            </a:extLst>
          </p:cNvPr>
          <p:cNvSpPr/>
          <p:nvPr/>
        </p:nvSpPr>
        <p:spPr>
          <a:xfrm>
            <a:off x="0" y="0"/>
            <a:ext cx="1696583"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0" name="Título 1">
            <a:extLst>
              <a:ext uri="{FF2B5EF4-FFF2-40B4-BE49-F238E27FC236}">
                <a16:creationId xmlns:a16="http://schemas.microsoft.com/office/drawing/2014/main" id="{C952A390-0C43-452E-8AD2-80CC6C1E443F}"/>
              </a:ext>
            </a:extLst>
          </p:cNvPr>
          <p:cNvSpPr>
            <a:spLocks noGrp="1"/>
          </p:cNvSpPr>
          <p:nvPr>
            <p:ph type="title"/>
          </p:nvPr>
        </p:nvSpPr>
        <p:spPr>
          <a:xfrm rot="16200000">
            <a:off x="-2580709" y="2766218"/>
            <a:ext cx="6858003" cy="1325563"/>
          </a:xfrm>
        </p:spPr>
        <p:txBody>
          <a:bodyPr>
            <a:noAutofit/>
          </a:bodyPr>
          <a:lstStyle/>
          <a:p>
            <a:pPr algn="ctr"/>
            <a:r>
              <a:rPr lang="es-419" sz="5400" b="1" dirty="0">
                <a:solidFill>
                  <a:schemeClr val="bg1"/>
                </a:solidFill>
                <a:latin typeface="+mn-lt"/>
              </a:rPr>
              <a:t>¿Qué hacer?</a:t>
            </a:r>
            <a:endParaRPr lang="es-VE" sz="4800" b="1" dirty="0">
              <a:solidFill>
                <a:schemeClr val="bg1"/>
              </a:solidFill>
              <a:latin typeface="+mn-lt"/>
            </a:endParaRPr>
          </a:p>
        </p:txBody>
      </p:sp>
    </p:spTree>
    <p:extLst>
      <p:ext uri="{BB962C8B-B14F-4D97-AF65-F5344CB8AC3E}">
        <p14:creationId xmlns:p14="http://schemas.microsoft.com/office/powerpoint/2010/main" val="2174024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1AC9E886-BD82-4757-912B-F7589A22164F}"/>
              </a:ext>
            </a:extLst>
          </p:cNvPr>
          <p:cNvSpPr>
            <a:spLocks noGrp="1"/>
          </p:cNvSpPr>
          <p:nvPr>
            <p:ph idx="1"/>
          </p:nvPr>
        </p:nvSpPr>
        <p:spPr bwMode="gray"/>
        <p:txBody>
          <a:bodyPr rtlCol="0">
            <a:normAutofit/>
          </a:bodyPr>
          <a:lstStyle/>
          <a:p>
            <a:r>
              <a:rPr lang="es-419" dirty="0" smtClean="0"/>
              <a:t>Sí podemos ayudar</a:t>
            </a:r>
            <a:endParaRPr lang="es-ES" dirty="0"/>
          </a:p>
        </p:txBody>
      </p:sp>
      <p:sp>
        <p:nvSpPr>
          <p:cNvPr id="5" name="Título 4">
            <a:extLst>
              <a:ext uri="{FF2B5EF4-FFF2-40B4-BE49-F238E27FC236}">
                <a16:creationId xmlns:a16="http://schemas.microsoft.com/office/drawing/2014/main" id="{F58C420A-3AEC-4BE5-BD90-C854A306696C}"/>
              </a:ext>
            </a:extLst>
          </p:cNvPr>
          <p:cNvSpPr>
            <a:spLocks noGrp="1"/>
          </p:cNvSpPr>
          <p:nvPr>
            <p:ph type="title"/>
          </p:nvPr>
        </p:nvSpPr>
        <p:spPr bwMode="ltGray"/>
        <p:txBody>
          <a:bodyPr rtlCol="0"/>
          <a:lstStyle/>
          <a:p>
            <a:pPr rtl="0"/>
            <a:r>
              <a:rPr lang="es-ES" dirty="0" smtClean="0"/>
              <a:t>Jesús Ruiz </a:t>
            </a:r>
            <a:endParaRPr lang="es-ES" dirty="0"/>
          </a:p>
        </p:txBody>
      </p:sp>
      <p:cxnSp>
        <p:nvCxnSpPr>
          <p:cNvPr id="12" name="Conector recto 11" title="Línea divisoria">
            <a:extLst>
              <a:ext uri="{FF2B5EF4-FFF2-40B4-BE49-F238E27FC236}">
                <a16:creationId xmlns:a16="http://schemas.microsoft.com/office/drawing/2014/main" id="{3E48293B-B086-4048-863C-47E7C47880A1}"/>
              </a:ext>
            </a:extLst>
          </p:cNvPr>
          <p:cNvCxnSpPr>
            <a:cxnSpLocks/>
          </p:cNvCxnSpPr>
          <p:nvPr/>
        </p:nvCxnSpPr>
        <p:spPr bwMode="ltGray">
          <a:xfrm>
            <a:off x="680728" y="5491163"/>
            <a:ext cx="4974545"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4" name="Marcador de posición de imagen 3"/>
          <p:cNvSpPr>
            <a:spLocks noGrp="1"/>
          </p:cNvSpPr>
          <p:nvPr>
            <p:ph type="pic" sz="quarter" idx="12"/>
          </p:nvPr>
        </p:nvSpPr>
        <p:spPr/>
      </p:sp>
      <p:sp>
        <p:nvSpPr>
          <p:cNvPr id="30" name="CuadroTexto 29">
            <a:extLst>
              <a:ext uri="{FF2B5EF4-FFF2-40B4-BE49-F238E27FC236}">
                <a16:creationId xmlns:a16="http://schemas.microsoft.com/office/drawing/2014/main" id="{02F3C5B5-446B-4BF8-AD14-7E392DFF23A7}"/>
              </a:ext>
            </a:extLst>
          </p:cNvPr>
          <p:cNvSpPr txBox="1"/>
          <p:nvPr/>
        </p:nvSpPr>
        <p:spPr>
          <a:xfrm>
            <a:off x="6369383" y="1857372"/>
            <a:ext cx="5253358" cy="4031873"/>
          </a:xfrm>
          <a:prstGeom prst="rect">
            <a:avLst/>
          </a:prstGeom>
          <a:noFill/>
        </p:spPr>
        <p:txBody>
          <a:bodyPr wrap="square" rtlCol="0">
            <a:spAutoFit/>
          </a:bodyPr>
          <a:lstStyle/>
          <a:p>
            <a:endParaRPr lang="es-MX" sz="3200" b="1" dirty="0"/>
          </a:p>
          <a:p>
            <a:r>
              <a:rPr lang="es-MX" sz="3200" b="1" dirty="0" smtClean="0"/>
              <a:t>A los 96 </a:t>
            </a:r>
            <a:r>
              <a:rPr lang="es-MX" sz="3200" b="1" dirty="0"/>
              <a:t>años aprende a usar redes sociales y </a:t>
            </a:r>
            <a:r>
              <a:rPr lang="es-MX" sz="3200" b="1" dirty="0" smtClean="0"/>
              <a:t>WhatsApp</a:t>
            </a:r>
          </a:p>
          <a:p>
            <a:endParaRPr lang="es-MX" sz="3200" b="1" dirty="0"/>
          </a:p>
          <a:p>
            <a:r>
              <a:rPr lang="es-MX" sz="3200" dirty="0" smtClean="0"/>
              <a:t>Interactúa </a:t>
            </a:r>
            <a:r>
              <a:rPr lang="es-MX" sz="3200" dirty="0"/>
              <a:t>en grupos, manda notas de voz, recibe fotos y videos de sus hijos y </a:t>
            </a:r>
            <a:r>
              <a:rPr lang="es-MX" sz="3200" dirty="0" smtClean="0"/>
              <a:t>nietos.</a:t>
            </a:r>
            <a:endParaRPr lang="es-MX" sz="3200" dirty="0"/>
          </a:p>
          <a:p>
            <a:endParaRPr lang="es-419" sz="3200" dirty="0">
              <a:effectLst/>
              <a:ea typeface="Calibri" panose="020F0502020204030204" pitchFamily="34" charset="0"/>
            </a:endParaRPr>
          </a:p>
        </p:txBody>
      </p:sp>
      <p:pic>
        <p:nvPicPr>
          <p:cNvPr id="4098" name="Picture 2" descr="Abuelo de 96 años aprende a usar redes sociales y WhatsApp"/>
          <p:cNvPicPr>
            <a:picLocks noChangeAspect="1" noChangeArrowheads="1"/>
          </p:cNvPicPr>
          <p:nvPr/>
        </p:nvPicPr>
        <p:blipFill rotWithShape="1">
          <a:blip r:embed="rId3">
            <a:extLst>
              <a:ext uri="{28A0092B-C50C-407E-A947-70E740481C1C}">
                <a14:useLocalDpi xmlns:a14="http://schemas.microsoft.com/office/drawing/2010/main" val="0"/>
              </a:ext>
            </a:extLst>
          </a:blip>
          <a:srcRect l="11779" r="5148"/>
          <a:stretch/>
        </p:blipFill>
        <p:spPr bwMode="auto">
          <a:xfrm>
            <a:off x="432001" y="-1"/>
            <a:ext cx="5472000" cy="3714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193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78CFACDF-9E04-4412-89F5-EA362056D7F8}"/>
              </a:ext>
            </a:extLst>
          </p:cNvPr>
          <p:cNvSpPr>
            <a:spLocks noGrp="1"/>
          </p:cNvSpPr>
          <p:nvPr>
            <p:ph type="sldNum" sz="quarter" idx="11"/>
          </p:nvPr>
        </p:nvSpPr>
        <p:spPr/>
        <p:txBody>
          <a:bodyPr rtlCol="0"/>
          <a:lstStyle/>
          <a:p>
            <a:pPr rtl="0"/>
            <a:fld id="{4B73C415-D670-4716-A5EC-CC4D52CA2BAC}" type="slidenum">
              <a:rPr lang="es-ES" noProof="1" dirty="0" smtClean="0"/>
              <a:pPr rtl="0"/>
              <a:t>19</a:t>
            </a:fld>
            <a:endParaRPr lang="es-ES" noProof="1"/>
          </a:p>
        </p:txBody>
      </p:sp>
      <p:sp>
        <p:nvSpPr>
          <p:cNvPr id="4" name="Título 3">
            <a:extLst>
              <a:ext uri="{FF2B5EF4-FFF2-40B4-BE49-F238E27FC236}">
                <a16:creationId xmlns:a16="http://schemas.microsoft.com/office/drawing/2014/main" id="{49E384DC-DAEE-4E7F-9DD5-4E5066C0652B}"/>
              </a:ext>
            </a:extLst>
          </p:cNvPr>
          <p:cNvSpPr>
            <a:spLocks noGrp="1"/>
          </p:cNvSpPr>
          <p:nvPr>
            <p:ph type="title"/>
          </p:nvPr>
        </p:nvSpPr>
        <p:spPr bwMode="gray"/>
        <p:txBody>
          <a:bodyPr rtlCol="0"/>
          <a:lstStyle/>
          <a:p>
            <a:pPr rtl="0"/>
            <a:r>
              <a:rPr lang="es-ES" b="1" noProof="1" smtClean="0">
                <a:effectLst>
                  <a:outerShdw blurRad="38100" dist="38100" dir="2700000" algn="tl">
                    <a:srgbClr val="000000">
                      <a:alpha val="43137"/>
                    </a:srgbClr>
                  </a:outerShdw>
                </a:effectLst>
              </a:rPr>
              <a:t>Conclusión</a:t>
            </a:r>
            <a:endParaRPr lang="es-ES" b="1" noProof="1">
              <a:effectLst>
                <a:outerShdw blurRad="38100" dist="38100" dir="2700000" algn="tl">
                  <a:srgbClr val="000000">
                    <a:alpha val="43137"/>
                  </a:srgbClr>
                </a:outerShdw>
              </a:effectLst>
            </a:endParaRPr>
          </a:p>
        </p:txBody>
      </p:sp>
      <p:sp>
        <p:nvSpPr>
          <p:cNvPr id="6" name="Marcador de texto 5">
            <a:extLst>
              <a:ext uri="{FF2B5EF4-FFF2-40B4-BE49-F238E27FC236}">
                <a16:creationId xmlns:a16="http://schemas.microsoft.com/office/drawing/2014/main" id="{DFE73750-57DB-4A35-85DD-B654E6A29A7C}"/>
              </a:ext>
            </a:extLst>
          </p:cNvPr>
          <p:cNvSpPr>
            <a:spLocks noGrp="1"/>
          </p:cNvSpPr>
          <p:nvPr>
            <p:ph type="body" sz="quarter" idx="14"/>
          </p:nvPr>
        </p:nvSpPr>
        <p:spPr bwMode="gray"/>
        <p:txBody>
          <a:bodyPr rtlCol="0"/>
          <a:lstStyle/>
          <a:p>
            <a:pPr rtl="0"/>
            <a:r>
              <a:rPr lang="es-ES" noProof="1" smtClean="0"/>
              <a:t>Muchas gracias</a:t>
            </a:r>
            <a:endParaRPr lang="es-ES" noProof="1"/>
          </a:p>
        </p:txBody>
      </p:sp>
      <p:cxnSp>
        <p:nvCxnSpPr>
          <p:cNvPr id="10" name="Conector recto 9" title="Línea divisoria">
            <a:extLst>
              <a:ext uri="{FF2B5EF4-FFF2-40B4-BE49-F238E27FC236}">
                <a16:creationId xmlns:a16="http://schemas.microsoft.com/office/drawing/2014/main" id="{5F4C8A63-F9E3-41F6-B725-B846F2010334}"/>
              </a:ext>
            </a:extLst>
          </p:cNvPr>
          <p:cNvCxnSpPr>
            <a:cxnSpLocks/>
          </p:cNvCxnSpPr>
          <p:nvPr/>
        </p:nvCxnSpPr>
        <p:spPr bwMode="gray">
          <a:xfrm>
            <a:off x="5658103" y="5491163"/>
            <a:ext cx="4974545"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11" name="Marcador de contenido 2">
            <a:extLst>
              <a:ext uri="{FF2B5EF4-FFF2-40B4-BE49-F238E27FC236}">
                <a16:creationId xmlns:a16="http://schemas.microsoft.com/office/drawing/2014/main" id="{F4B9E6B8-F267-4D98-BBD9-4E660F48284E}"/>
              </a:ext>
            </a:extLst>
          </p:cNvPr>
          <p:cNvSpPr>
            <a:spLocks noGrp="1"/>
          </p:cNvSpPr>
          <p:nvPr>
            <p:ph idx="1"/>
          </p:nvPr>
        </p:nvSpPr>
        <p:spPr>
          <a:xfrm>
            <a:off x="728381" y="2370137"/>
            <a:ext cx="4341159" cy="4351338"/>
          </a:xfrm>
        </p:spPr>
        <p:txBody>
          <a:bodyPr>
            <a:normAutofit/>
          </a:bodyPr>
          <a:lstStyle/>
          <a:p>
            <a:pPr marL="0" indent="0">
              <a:buNone/>
            </a:pPr>
            <a:r>
              <a:rPr lang="es-MX" dirty="0" smtClean="0">
                <a:effectLst>
                  <a:outerShdw blurRad="38100" dist="38100" dir="2700000" algn="tl">
                    <a:srgbClr val="000000">
                      <a:alpha val="43137"/>
                    </a:srgbClr>
                  </a:outerShdw>
                </a:effectLst>
              </a:rPr>
              <a:t>“Y </a:t>
            </a:r>
            <a:r>
              <a:rPr lang="es-MX" dirty="0">
                <a:effectLst>
                  <a:outerShdw blurRad="38100" dist="38100" dir="2700000" algn="tl">
                    <a:srgbClr val="000000">
                      <a:alpha val="43137"/>
                    </a:srgbClr>
                  </a:outerShdw>
                </a:effectLst>
              </a:rPr>
              <a:t>todo lo que te venga a la mano, hazlo con todo empeño; porque en el sepulcro, adonde te diriges, no hay trabajo ni planes ni conocimiento ni </a:t>
            </a:r>
            <a:r>
              <a:rPr lang="es-MX" dirty="0" smtClean="0">
                <a:effectLst>
                  <a:outerShdw blurRad="38100" dist="38100" dir="2700000" algn="tl">
                    <a:srgbClr val="000000">
                      <a:alpha val="43137"/>
                    </a:srgbClr>
                  </a:outerShdw>
                </a:effectLst>
              </a:rPr>
              <a:t>sabiduría”. </a:t>
            </a:r>
          </a:p>
          <a:p>
            <a:pPr marL="0" indent="0">
              <a:buNone/>
            </a:pPr>
            <a:r>
              <a:rPr lang="es-MX" b="1" dirty="0" smtClean="0"/>
              <a:t>Eclesiastés 9:10 NVI</a:t>
            </a:r>
            <a:endParaRPr lang="es-VE" sz="4400" b="1" dirty="0"/>
          </a:p>
        </p:txBody>
      </p:sp>
      <p:sp>
        <p:nvSpPr>
          <p:cNvPr id="2" name="Marcador de posición de imagen 1"/>
          <p:cNvSpPr>
            <a:spLocks noGrp="1"/>
          </p:cNvSpPr>
          <p:nvPr>
            <p:ph type="pic" sz="quarter" idx="12"/>
          </p:nvPr>
        </p:nvSpPr>
        <p:spPr/>
      </p:sp>
      <p:pic>
        <p:nvPicPr>
          <p:cNvPr id="5122" name="Picture 2" descr="Ayuda a los abuelos a guardar cuarentena mediante la tecnología -  Enterate24.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3050" y="-681203"/>
            <a:ext cx="6406950" cy="439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68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contenido 14">
            <a:extLst>
              <a:ext uri="{FF2B5EF4-FFF2-40B4-BE49-F238E27FC236}">
                <a16:creationId xmlns:a16="http://schemas.microsoft.com/office/drawing/2014/main" id="{358B6C62-CDD6-4E2C-8BC8-699230D3934A}"/>
              </a:ext>
            </a:extLst>
          </p:cNvPr>
          <p:cNvSpPr>
            <a:spLocks noGrp="1"/>
          </p:cNvSpPr>
          <p:nvPr>
            <p:ph idx="1"/>
          </p:nvPr>
        </p:nvSpPr>
        <p:spPr>
          <a:xfrm>
            <a:off x="379748" y="1902615"/>
            <a:ext cx="4416225" cy="3421862"/>
          </a:xfrm>
        </p:spPr>
        <p:txBody>
          <a:bodyPr rtlCol="0">
            <a:normAutofit/>
          </a:bodyPr>
          <a:lstStyle/>
          <a:p>
            <a:pPr marL="0" indent="0" rtl="0">
              <a:buNone/>
            </a:pPr>
            <a:r>
              <a:rPr lang="es-ES" sz="3200" dirty="0" smtClean="0">
                <a:solidFill>
                  <a:schemeClr val="tx1">
                    <a:lumMod val="75000"/>
                    <a:lumOff val="25000"/>
                  </a:schemeClr>
                </a:solidFill>
              </a:rPr>
              <a:t>El conocimiento y la ciencia aumentan pero la población envejece</a:t>
            </a:r>
          </a:p>
          <a:p>
            <a:pPr marL="0" indent="0" rtl="0">
              <a:buNone/>
            </a:pPr>
            <a:endParaRPr lang="es-ES" sz="3200" dirty="0">
              <a:solidFill>
                <a:schemeClr val="tx1">
                  <a:lumMod val="75000"/>
                  <a:lumOff val="25000"/>
                </a:schemeClr>
              </a:solidFill>
            </a:endParaRPr>
          </a:p>
          <a:p>
            <a:pPr marL="0" indent="0" rtl="0">
              <a:buNone/>
            </a:pPr>
            <a:r>
              <a:rPr lang="es-ES" sz="3200" dirty="0" smtClean="0">
                <a:solidFill>
                  <a:schemeClr val="tx1">
                    <a:lumMod val="75000"/>
                    <a:lumOff val="25000"/>
                  </a:schemeClr>
                </a:solidFill>
              </a:rPr>
              <a:t>Muchos abuelos se han quedado atrapados en el pasado</a:t>
            </a:r>
            <a:endParaRPr lang="es-ES" sz="3200" dirty="0">
              <a:solidFill>
                <a:schemeClr val="tx1">
                  <a:lumMod val="75000"/>
                  <a:lumOff val="25000"/>
                </a:schemeClr>
              </a:solidFill>
            </a:endParaRPr>
          </a:p>
        </p:txBody>
      </p:sp>
      <p:sp>
        <p:nvSpPr>
          <p:cNvPr id="3" name="Marcador de número de diapositiva 2">
            <a:extLst>
              <a:ext uri="{FF2B5EF4-FFF2-40B4-BE49-F238E27FC236}">
                <a16:creationId xmlns:a16="http://schemas.microsoft.com/office/drawing/2014/main" id="{AAEF3E39-2332-4C12-9142-1DB674D9F855}"/>
              </a:ext>
            </a:extLst>
          </p:cNvPr>
          <p:cNvSpPr>
            <a:spLocks noGrp="1"/>
          </p:cNvSpPr>
          <p:nvPr>
            <p:ph type="sldNum" sz="quarter" idx="11"/>
          </p:nvPr>
        </p:nvSpPr>
        <p:spPr/>
        <p:txBody>
          <a:bodyPr rtlCol="0"/>
          <a:lstStyle/>
          <a:p>
            <a:pPr rtl="0"/>
            <a:fld id="{4B73C415-D670-4716-A5EC-CC4D52CA2BAC}" type="slidenum">
              <a:rPr lang="es-ES" smtClean="0"/>
              <a:pPr rtl="0"/>
              <a:t>2</a:t>
            </a:fld>
            <a:endParaRPr lang="es-ES"/>
          </a:p>
        </p:txBody>
      </p:sp>
      <p:sp>
        <p:nvSpPr>
          <p:cNvPr id="4" name="Título 3">
            <a:extLst>
              <a:ext uri="{FF2B5EF4-FFF2-40B4-BE49-F238E27FC236}">
                <a16:creationId xmlns:a16="http://schemas.microsoft.com/office/drawing/2014/main" id="{A03D6D45-09FB-4A71-8BA9-C71413D258DB}"/>
              </a:ext>
            </a:extLst>
          </p:cNvPr>
          <p:cNvSpPr>
            <a:spLocks noGrp="1"/>
          </p:cNvSpPr>
          <p:nvPr>
            <p:ph type="title"/>
          </p:nvPr>
        </p:nvSpPr>
        <p:spPr bwMode="ltGray"/>
        <p:txBody>
          <a:bodyPr rtlCol="0"/>
          <a:lstStyle/>
          <a:p>
            <a:pPr rtl="0"/>
            <a:r>
              <a:rPr lang="es-ES" dirty="0" smtClean="0"/>
              <a:t>Brecha generacional</a:t>
            </a:r>
            <a:endParaRPr lang="es-ES" dirty="0"/>
          </a:p>
        </p:txBody>
      </p:sp>
      <p:sp>
        <p:nvSpPr>
          <p:cNvPr id="29" name="Marcador de texto 28">
            <a:extLst>
              <a:ext uri="{FF2B5EF4-FFF2-40B4-BE49-F238E27FC236}">
                <a16:creationId xmlns:a16="http://schemas.microsoft.com/office/drawing/2014/main" id="{CAA3871B-5A80-4D63-B9BD-FFAB1FF70683}"/>
              </a:ext>
            </a:extLst>
          </p:cNvPr>
          <p:cNvSpPr>
            <a:spLocks noGrp="1"/>
          </p:cNvSpPr>
          <p:nvPr>
            <p:ph type="body" sz="quarter" idx="14"/>
          </p:nvPr>
        </p:nvSpPr>
        <p:spPr bwMode="gray">
          <a:xfrm>
            <a:off x="5658442" y="5657850"/>
            <a:ext cx="4692058" cy="1119943"/>
          </a:xfrm>
        </p:spPr>
        <p:txBody>
          <a:bodyPr rtlCol="0"/>
          <a:lstStyle/>
          <a:p>
            <a:pPr rtl="0"/>
            <a:r>
              <a:rPr lang="es-ES" dirty="0" smtClean="0"/>
              <a:t>Entre la tecnología y la población que envejece</a:t>
            </a:r>
            <a:endParaRPr lang="es-ES" dirty="0"/>
          </a:p>
        </p:txBody>
      </p:sp>
      <p:cxnSp>
        <p:nvCxnSpPr>
          <p:cNvPr id="45" name="Conector recto 44" title="Línea divisoria">
            <a:extLst>
              <a:ext uri="{FF2B5EF4-FFF2-40B4-BE49-F238E27FC236}">
                <a16:creationId xmlns:a16="http://schemas.microsoft.com/office/drawing/2014/main" id="{68893E2F-227D-4472-B59F-3DEBF46C0EDC}"/>
              </a:ext>
            </a:extLst>
          </p:cNvPr>
          <p:cNvCxnSpPr>
            <a:cxnSpLocks/>
          </p:cNvCxnSpPr>
          <p:nvPr/>
        </p:nvCxnSpPr>
        <p:spPr bwMode="ltGray">
          <a:xfrm>
            <a:off x="5657669" y="5491163"/>
            <a:ext cx="5750421"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pic>
        <p:nvPicPr>
          <p:cNvPr id="1026" name="Picture 2" descr="mesa, agua, persona, café, gente, mujer, granja, campo, té, antiguo, casa, país, mirando, viajar, pueblo, hembra, vaso, comida, tranquilo, sentado, paisaje, humano, cuidado, beber, turismo, estilo de vida, ocio, saludable, participación, sonriente, Tierras de cultivo, abuela, frescura, sediento, picnic, cara, familia, adentro, esposa, contento, mujer, bebida, pintoresco, abuelos, refresco, mayor, Java, mayor, tradicional, Padres, adulto, destino, marido, pensionista, Envejecido, Jubilación, Turístico, retirado, maduro, asistencia, Cuid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0477" y="0"/>
            <a:ext cx="6383032" cy="4340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685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3">
            <a:extLst>
              <a:ext uri="{FF2B5EF4-FFF2-40B4-BE49-F238E27FC236}">
                <a16:creationId xmlns:a16="http://schemas.microsoft.com/office/drawing/2014/main" id="{DBD7C5FF-E4C3-4418-B688-27E0B01C17C0}"/>
              </a:ext>
            </a:extLst>
          </p:cNvPr>
          <p:cNvSpPr>
            <a:spLocks noGrp="1"/>
          </p:cNvSpPr>
          <p:nvPr>
            <p:ph idx="1"/>
          </p:nvPr>
        </p:nvSpPr>
        <p:spPr>
          <a:xfrm>
            <a:off x="5108025" y="2020613"/>
            <a:ext cx="5885795" cy="3108435"/>
          </a:xfrm>
        </p:spPr>
        <p:txBody>
          <a:bodyPr>
            <a:normAutofit/>
          </a:bodyPr>
          <a:lstStyle/>
          <a:p>
            <a:pPr marL="0" indent="0">
              <a:buNone/>
            </a:pPr>
            <a:endParaRPr lang="es-VE" sz="4000" dirty="0"/>
          </a:p>
          <a:p>
            <a:endParaRPr lang="es-VE" sz="4400" dirty="0"/>
          </a:p>
        </p:txBody>
      </p:sp>
      <p:pic>
        <p:nvPicPr>
          <p:cNvPr id="8" name="Picture 2" descr="Wenn alle Bedingungen gleich sind, buche ich lieber bei einem Freund! | by  doorz | doorz | Medium"/>
          <p:cNvPicPr>
            <a:picLocks noChangeAspect="1" noChangeArrowheads="1"/>
          </p:cNvPicPr>
          <p:nvPr/>
        </p:nvPicPr>
        <p:blipFill rotWithShape="1">
          <a:blip r:embed="rId2">
            <a:extLst>
              <a:ext uri="{28A0092B-C50C-407E-A947-70E740481C1C}">
                <a14:useLocalDpi xmlns:a14="http://schemas.microsoft.com/office/drawing/2010/main" val="0"/>
              </a:ext>
            </a:extLst>
          </a:blip>
          <a:srcRect t="8353" b="36152"/>
          <a:stretch/>
        </p:blipFill>
        <p:spPr bwMode="auto">
          <a:xfrm>
            <a:off x="0" y="-989045"/>
            <a:ext cx="12191999" cy="451288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02F3C5B5-446B-4BF8-AD14-7E392DFF23A7}"/>
              </a:ext>
            </a:extLst>
          </p:cNvPr>
          <p:cNvSpPr txBox="1"/>
          <p:nvPr/>
        </p:nvSpPr>
        <p:spPr>
          <a:xfrm>
            <a:off x="0" y="3005390"/>
            <a:ext cx="12191999" cy="1877437"/>
          </a:xfrm>
          <a:prstGeom prst="rect">
            <a:avLst/>
          </a:prstGeom>
          <a:noFill/>
        </p:spPr>
        <p:txBody>
          <a:bodyPr wrap="square" rtlCol="0">
            <a:spAutoFit/>
          </a:bodyPr>
          <a:lstStyle/>
          <a:p>
            <a:r>
              <a:rPr lang="es-419" sz="2800" b="1" dirty="0" smtClean="0">
                <a:solidFill>
                  <a:srgbClr val="0070C0"/>
                </a:solidFill>
                <a:ea typeface="Calibri" panose="020F0502020204030204" pitchFamily="34" charset="0"/>
              </a:rPr>
              <a:t>                                                             Créditos:</a:t>
            </a:r>
          </a:p>
          <a:p>
            <a:pPr algn="ctr"/>
            <a:endParaRPr lang="es-419" sz="2800" b="1" dirty="0">
              <a:solidFill>
                <a:srgbClr val="0070C0"/>
              </a:solidFill>
              <a:ea typeface="Calibri" panose="020F0502020204030204" pitchFamily="34" charset="0"/>
            </a:endParaRPr>
          </a:p>
          <a:p>
            <a:pPr algn="ctr"/>
            <a:r>
              <a:rPr lang="es-419" sz="2000" dirty="0" smtClean="0">
                <a:ea typeface="Calibri" panose="020F0502020204030204" pitchFamily="34" charset="0"/>
              </a:rPr>
              <a:t>Texto principal: Pr Samuel </a:t>
            </a:r>
            <a:r>
              <a:rPr lang="es-419" sz="2000" dirty="0" err="1" smtClean="0">
                <a:ea typeface="Calibri" panose="020F0502020204030204" pitchFamily="34" charset="0"/>
              </a:rPr>
              <a:t>Telemaque</a:t>
            </a:r>
            <a:endParaRPr lang="es-419" sz="2000" dirty="0">
              <a:ea typeface="Calibri" panose="020F0502020204030204" pitchFamily="34" charset="0"/>
            </a:endParaRPr>
          </a:p>
          <a:p>
            <a:pPr algn="ctr"/>
            <a:r>
              <a:rPr lang="es-419" sz="2000" dirty="0" smtClean="0">
                <a:ea typeface="Calibri" panose="020F0502020204030204" pitchFamily="34" charset="0"/>
              </a:rPr>
              <a:t>Diapositivas, revisión y edición  Pr Moisés Prieto</a:t>
            </a:r>
            <a:endParaRPr lang="es-419" sz="2000" dirty="0">
              <a:ea typeface="Calibri" panose="020F0502020204030204" pitchFamily="34" charset="0"/>
            </a:endParaRPr>
          </a:p>
          <a:p>
            <a:pPr algn="ctr"/>
            <a:r>
              <a:rPr lang="es-419" sz="2000" dirty="0" smtClean="0">
                <a:ea typeface="Calibri" panose="020F0502020204030204" pitchFamily="34" charset="0"/>
              </a:rPr>
              <a:t>Imágenes Diversas</a:t>
            </a:r>
            <a:r>
              <a:rPr lang="es-419" sz="2000" dirty="0">
                <a:ea typeface="Calibri" panose="020F0502020204030204" pitchFamily="34" charset="0"/>
              </a:rPr>
              <a:t>:</a:t>
            </a:r>
            <a:r>
              <a:rPr lang="es-419" sz="2000" dirty="0" smtClean="0">
                <a:ea typeface="Calibri" panose="020F0502020204030204" pitchFamily="34" charset="0"/>
              </a:rPr>
              <a:t> UCS, Google, </a:t>
            </a:r>
            <a:r>
              <a:rPr lang="es-419" sz="2000" dirty="0" err="1" smtClean="0">
                <a:ea typeface="Calibri" panose="020F0502020204030204" pitchFamily="34" charset="0"/>
              </a:rPr>
              <a:t>Pexels</a:t>
            </a:r>
            <a:r>
              <a:rPr lang="es-419" sz="2000" dirty="0" smtClean="0">
                <a:ea typeface="Calibri" panose="020F0502020204030204" pitchFamily="34" charset="0"/>
              </a:rPr>
              <a:t>, </a:t>
            </a:r>
            <a:r>
              <a:rPr lang="es-419" sz="2000" dirty="0" err="1" smtClean="0">
                <a:ea typeface="Calibri" panose="020F0502020204030204" pitchFamily="34" charset="0"/>
              </a:rPr>
              <a:t>Pixabay</a:t>
            </a:r>
            <a:r>
              <a:rPr lang="es-419" sz="2000" dirty="0" smtClean="0">
                <a:ea typeface="Calibri" panose="020F0502020204030204" pitchFamily="34" charset="0"/>
              </a:rPr>
              <a:t>, </a:t>
            </a:r>
            <a:r>
              <a:rPr lang="es-419" sz="2000" dirty="0" err="1" smtClean="0">
                <a:ea typeface="Calibri" panose="020F0502020204030204" pitchFamily="34" charset="0"/>
              </a:rPr>
              <a:t>Pxhere</a:t>
            </a:r>
            <a:r>
              <a:rPr lang="es-419" sz="2000" dirty="0" smtClean="0">
                <a:ea typeface="Calibri" panose="020F0502020204030204" pitchFamily="34" charset="0"/>
              </a:rPr>
              <a:t>, </a:t>
            </a:r>
            <a:r>
              <a:rPr lang="es-419" sz="2000" dirty="0" err="1" smtClean="0">
                <a:ea typeface="Calibri" panose="020F0502020204030204" pitchFamily="34" charset="0"/>
              </a:rPr>
              <a:t>dreamstime</a:t>
            </a:r>
            <a:r>
              <a:rPr lang="es-419" sz="2000" dirty="0" smtClean="0">
                <a:ea typeface="Calibri" panose="020F0502020204030204" pitchFamily="34" charset="0"/>
              </a:rPr>
              <a:t>, </a:t>
            </a:r>
            <a:r>
              <a:rPr lang="es-419" sz="2000" dirty="0" err="1" smtClean="0">
                <a:ea typeface="Calibri" panose="020F0502020204030204" pitchFamily="34" charset="0"/>
              </a:rPr>
              <a:t>alamy</a:t>
            </a:r>
            <a:r>
              <a:rPr lang="es-419" sz="2000" dirty="0" smtClean="0">
                <a:ea typeface="Calibri" panose="020F0502020204030204" pitchFamily="34" charset="0"/>
              </a:rPr>
              <a:t>, </a:t>
            </a:r>
            <a:r>
              <a:rPr lang="es-419" sz="2000" dirty="0" err="1" smtClean="0">
                <a:ea typeface="Calibri" panose="020F0502020204030204" pitchFamily="34" charset="0"/>
              </a:rPr>
              <a:t>shutterstock</a:t>
            </a:r>
            <a:r>
              <a:rPr lang="es-419" sz="2000" dirty="0" smtClean="0">
                <a:ea typeface="Calibri" panose="020F0502020204030204" pitchFamily="34" charset="0"/>
              </a:rPr>
              <a:t>.</a:t>
            </a:r>
            <a:endParaRPr lang="es-419" sz="2000" dirty="0">
              <a:ea typeface="Calibri" panose="020F0502020204030204" pitchFamily="34" charset="0"/>
            </a:endParaRPr>
          </a:p>
        </p:txBody>
      </p:sp>
    </p:spTree>
    <p:extLst>
      <p:ext uri="{BB962C8B-B14F-4D97-AF65-F5344CB8AC3E}">
        <p14:creationId xmlns:p14="http://schemas.microsoft.com/office/powerpoint/2010/main" val="783650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1AC9E886-BD82-4757-912B-F7589A22164F}"/>
              </a:ext>
            </a:extLst>
          </p:cNvPr>
          <p:cNvSpPr>
            <a:spLocks noGrp="1"/>
          </p:cNvSpPr>
          <p:nvPr>
            <p:ph idx="1"/>
          </p:nvPr>
        </p:nvSpPr>
        <p:spPr bwMode="gray"/>
        <p:txBody>
          <a:bodyPr rtlCol="0">
            <a:normAutofit/>
          </a:bodyPr>
          <a:lstStyle/>
          <a:p>
            <a:r>
              <a:rPr lang="es-419" dirty="0"/>
              <a:t>E</a:t>
            </a:r>
            <a:r>
              <a:rPr lang="es-419" dirty="0" smtClean="0"/>
              <a:t>sta </a:t>
            </a:r>
            <a:r>
              <a:rPr lang="es-419" dirty="0"/>
              <a:t>deficiencia ofrece un desafío y una oportunidad para los líderes de la Escuela Sabática.</a:t>
            </a:r>
            <a:endParaRPr lang="es-ES" dirty="0"/>
          </a:p>
        </p:txBody>
      </p:sp>
      <p:sp>
        <p:nvSpPr>
          <p:cNvPr id="3" name="Marcador de número de diapositiva 2">
            <a:extLst>
              <a:ext uri="{FF2B5EF4-FFF2-40B4-BE49-F238E27FC236}">
                <a16:creationId xmlns:a16="http://schemas.microsoft.com/office/drawing/2014/main" id="{8234C221-D094-445D-A8B7-0030E816562D}"/>
              </a:ext>
            </a:extLst>
          </p:cNvPr>
          <p:cNvSpPr>
            <a:spLocks noGrp="1"/>
          </p:cNvSpPr>
          <p:nvPr>
            <p:ph type="sldNum" sz="quarter" idx="11"/>
          </p:nvPr>
        </p:nvSpPr>
        <p:spPr/>
        <p:txBody>
          <a:bodyPr rtlCol="0"/>
          <a:lstStyle/>
          <a:p>
            <a:pPr rtl="0"/>
            <a:fld id="{4B73C415-D670-4716-A5EC-CC4D52CA2BAC}" type="slidenum">
              <a:rPr lang="es-ES" smtClean="0"/>
              <a:pPr rtl="0"/>
              <a:t>3</a:t>
            </a:fld>
            <a:endParaRPr lang="es-ES"/>
          </a:p>
        </p:txBody>
      </p:sp>
      <p:sp>
        <p:nvSpPr>
          <p:cNvPr id="5" name="Título 4">
            <a:extLst>
              <a:ext uri="{FF2B5EF4-FFF2-40B4-BE49-F238E27FC236}">
                <a16:creationId xmlns:a16="http://schemas.microsoft.com/office/drawing/2014/main" id="{F58C420A-3AEC-4BE5-BD90-C854A306696C}"/>
              </a:ext>
            </a:extLst>
          </p:cNvPr>
          <p:cNvSpPr>
            <a:spLocks noGrp="1"/>
          </p:cNvSpPr>
          <p:nvPr>
            <p:ph type="title"/>
          </p:nvPr>
        </p:nvSpPr>
        <p:spPr bwMode="ltGray"/>
        <p:txBody>
          <a:bodyPr rtlCol="0"/>
          <a:lstStyle/>
          <a:p>
            <a:pPr rtl="0"/>
            <a:r>
              <a:rPr lang="es-ES" dirty="0" smtClean="0"/>
              <a:t>Contexto de la pandemia</a:t>
            </a:r>
            <a:endParaRPr lang="es-ES" dirty="0"/>
          </a:p>
        </p:txBody>
      </p:sp>
      <p:sp>
        <p:nvSpPr>
          <p:cNvPr id="6" name="Marcador de texto 5">
            <a:extLst>
              <a:ext uri="{FF2B5EF4-FFF2-40B4-BE49-F238E27FC236}">
                <a16:creationId xmlns:a16="http://schemas.microsoft.com/office/drawing/2014/main" id="{0F0E443A-F987-4A67-86AD-557D61E47992}"/>
              </a:ext>
            </a:extLst>
          </p:cNvPr>
          <p:cNvSpPr>
            <a:spLocks noGrp="1"/>
          </p:cNvSpPr>
          <p:nvPr>
            <p:ph type="body" sz="quarter" idx="13"/>
          </p:nvPr>
        </p:nvSpPr>
        <p:spPr/>
        <p:txBody>
          <a:bodyPr rtlCol="0">
            <a:normAutofit/>
          </a:bodyPr>
          <a:lstStyle/>
          <a:p>
            <a:pPr rtl="0"/>
            <a:r>
              <a:rPr lang="es-ES" dirty="0" smtClean="0"/>
              <a:t>Deficiencia</a:t>
            </a:r>
            <a:endParaRPr lang="es-ES" dirty="0">
              <a:solidFill>
                <a:schemeClr val="tx1">
                  <a:lumMod val="75000"/>
                  <a:lumOff val="25000"/>
                </a:schemeClr>
              </a:solidFill>
            </a:endParaRPr>
          </a:p>
        </p:txBody>
      </p:sp>
      <p:sp>
        <p:nvSpPr>
          <p:cNvPr id="7" name="Marcador de texto 6">
            <a:extLst>
              <a:ext uri="{FF2B5EF4-FFF2-40B4-BE49-F238E27FC236}">
                <a16:creationId xmlns:a16="http://schemas.microsoft.com/office/drawing/2014/main" id="{34535CB7-70A5-4E0C-835B-C50960E5BC69}"/>
              </a:ext>
            </a:extLst>
          </p:cNvPr>
          <p:cNvSpPr>
            <a:spLocks noGrp="1"/>
          </p:cNvSpPr>
          <p:nvPr>
            <p:ph type="body" sz="quarter" idx="14"/>
          </p:nvPr>
        </p:nvSpPr>
        <p:spPr/>
        <p:txBody>
          <a:bodyPr rtlCol="0"/>
          <a:lstStyle/>
          <a:p>
            <a:pPr rtl="0"/>
            <a:r>
              <a:rPr lang="es-ES" dirty="0" smtClean="0"/>
              <a:t>Incapacidad de los miembros de edad avanzada</a:t>
            </a:r>
            <a:endParaRPr lang="es-ES" dirty="0"/>
          </a:p>
        </p:txBody>
      </p:sp>
      <p:sp>
        <p:nvSpPr>
          <p:cNvPr id="8" name="Marcador de texto 7">
            <a:extLst>
              <a:ext uri="{FF2B5EF4-FFF2-40B4-BE49-F238E27FC236}">
                <a16:creationId xmlns:a16="http://schemas.microsoft.com/office/drawing/2014/main" id="{FA562AA1-9ED1-4AA1-8F21-A53B5A69CB06}"/>
              </a:ext>
            </a:extLst>
          </p:cNvPr>
          <p:cNvSpPr>
            <a:spLocks noGrp="1"/>
          </p:cNvSpPr>
          <p:nvPr>
            <p:ph type="body" sz="quarter" idx="15"/>
          </p:nvPr>
        </p:nvSpPr>
        <p:spPr/>
        <p:txBody>
          <a:bodyPr rtlCol="0">
            <a:normAutofit/>
          </a:bodyPr>
          <a:lstStyle/>
          <a:p>
            <a:pPr rtl="0"/>
            <a:r>
              <a:rPr lang="es-ES" dirty="0" smtClean="0"/>
              <a:t>Desafío</a:t>
            </a:r>
            <a:endParaRPr lang="es-ES" dirty="0">
              <a:solidFill>
                <a:schemeClr val="tx1">
                  <a:lumMod val="75000"/>
                  <a:lumOff val="25000"/>
                </a:schemeClr>
              </a:solidFill>
            </a:endParaRPr>
          </a:p>
        </p:txBody>
      </p:sp>
      <p:sp>
        <p:nvSpPr>
          <p:cNvPr id="9" name="Marcador de texto 8">
            <a:extLst>
              <a:ext uri="{FF2B5EF4-FFF2-40B4-BE49-F238E27FC236}">
                <a16:creationId xmlns:a16="http://schemas.microsoft.com/office/drawing/2014/main" id="{29E0145E-8E4E-439B-A78F-92EC279B320C}"/>
              </a:ext>
            </a:extLst>
          </p:cNvPr>
          <p:cNvSpPr>
            <a:spLocks noGrp="1"/>
          </p:cNvSpPr>
          <p:nvPr>
            <p:ph type="body" sz="quarter" idx="16"/>
          </p:nvPr>
        </p:nvSpPr>
        <p:spPr/>
        <p:txBody>
          <a:bodyPr rtlCol="0"/>
          <a:lstStyle/>
          <a:p>
            <a:r>
              <a:rPr lang="es-419" dirty="0"/>
              <a:t>U</a:t>
            </a:r>
            <a:r>
              <a:rPr lang="es-419" dirty="0" smtClean="0"/>
              <a:t>tilizar </a:t>
            </a:r>
            <a:r>
              <a:rPr lang="es-419" dirty="0"/>
              <a:t>de manera eficiente la tecnología </a:t>
            </a:r>
            <a:endParaRPr lang="es-ES" dirty="0"/>
          </a:p>
        </p:txBody>
      </p:sp>
      <p:sp>
        <p:nvSpPr>
          <p:cNvPr id="10" name="Marcador de texto 9">
            <a:extLst>
              <a:ext uri="{FF2B5EF4-FFF2-40B4-BE49-F238E27FC236}">
                <a16:creationId xmlns:a16="http://schemas.microsoft.com/office/drawing/2014/main" id="{77D79B0F-EFCB-42B1-AEAE-0FE4763D4456}"/>
              </a:ext>
            </a:extLst>
          </p:cNvPr>
          <p:cNvSpPr>
            <a:spLocks noGrp="1"/>
          </p:cNvSpPr>
          <p:nvPr>
            <p:ph type="body" sz="quarter" idx="17"/>
          </p:nvPr>
        </p:nvSpPr>
        <p:spPr/>
        <p:txBody>
          <a:bodyPr rtlCol="0">
            <a:normAutofit/>
          </a:bodyPr>
          <a:lstStyle/>
          <a:p>
            <a:pPr rtl="0"/>
            <a:r>
              <a:rPr lang="es-ES" dirty="0" smtClean="0"/>
              <a:t>Oportunidad</a:t>
            </a:r>
            <a:endParaRPr lang="es-ES" dirty="0">
              <a:solidFill>
                <a:schemeClr val="tx1">
                  <a:lumMod val="75000"/>
                  <a:lumOff val="25000"/>
                </a:schemeClr>
              </a:solidFill>
            </a:endParaRPr>
          </a:p>
        </p:txBody>
      </p:sp>
      <p:sp>
        <p:nvSpPr>
          <p:cNvPr id="11" name="Marcador de texto 10">
            <a:extLst>
              <a:ext uri="{FF2B5EF4-FFF2-40B4-BE49-F238E27FC236}">
                <a16:creationId xmlns:a16="http://schemas.microsoft.com/office/drawing/2014/main" id="{1D0238C6-EDC9-431C-B062-27BAF34CDE16}"/>
              </a:ext>
            </a:extLst>
          </p:cNvPr>
          <p:cNvSpPr>
            <a:spLocks noGrp="1"/>
          </p:cNvSpPr>
          <p:nvPr>
            <p:ph type="body" sz="quarter" idx="18"/>
          </p:nvPr>
        </p:nvSpPr>
        <p:spPr/>
        <p:txBody>
          <a:bodyPr rtlCol="0"/>
          <a:lstStyle/>
          <a:p>
            <a:r>
              <a:rPr lang="es-419" dirty="0"/>
              <a:t>A</a:t>
            </a:r>
            <a:r>
              <a:rPr lang="es-419" dirty="0" smtClean="0"/>
              <a:t>cceder </a:t>
            </a:r>
            <a:r>
              <a:rPr lang="es-419" dirty="0"/>
              <a:t>y recibir </a:t>
            </a:r>
            <a:r>
              <a:rPr lang="es-419" dirty="0" smtClean="0"/>
              <a:t>información</a:t>
            </a:r>
            <a:r>
              <a:rPr lang="es-ES" dirty="0"/>
              <a:t/>
            </a:r>
            <a:br>
              <a:rPr lang="es-ES" dirty="0"/>
            </a:br>
            <a:endParaRPr lang="es-ES" dirty="0"/>
          </a:p>
        </p:txBody>
      </p:sp>
      <p:cxnSp>
        <p:nvCxnSpPr>
          <p:cNvPr id="12" name="Conector recto 11" title="Línea divisoria">
            <a:extLst>
              <a:ext uri="{FF2B5EF4-FFF2-40B4-BE49-F238E27FC236}">
                <a16:creationId xmlns:a16="http://schemas.microsoft.com/office/drawing/2014/main" id="{3E48293B-B086-4048-863C-47E7C47880A1}"/>
              </a:ext>
            </a:extLst>
          </p:cNvPr>
          <p:cNvCxnSpPr>
            <a:cxnSpLocks/>
          </p:cNvCxnSpPr>
          <p:nvPr/>
        </p:nvCxnSpPr>
        <p:spPr bwMode="ltGray">
          <a:xfrm>
            <a:off x="680728" y="5491163"/>
            <a:ext cx="4974545"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16" name="Rectángulo 15" title="Fondo del icono">
            <a:extLst>
              <a:ext uri="{FF2B5EF4-FFF2-40B4-BE49-F238E27FC236}">
                <a16:creationId xmlns:a16="http://schemas.microsoft.com/office/drawing/2014/main" id="{05860339-31F7-4884-957E-5C40F818EBB8}"/>
              </a:ext>
            </a:extLst>
          </p:cNvPr>
          <p:cNvSpPr/>
          <p:nvPr/>
        </p:nvSpPr>
        <p:spPr>
          <a:xfrm>
            <a:off x="6630791" y="2392220"/>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25" name="Gráfico 24">
            <a:extLst>
              <a:ext uri="{FF2B5EF4-FFF2-40B4-BE49-F238E27FC236}">
                <a16:creationId xmlns:a16="http://schemas.microsoft.com/office/drawing/2014/main" id="{7CF8B318-D925-4AA4-A626-B915F8B96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930" y="2691354"/>
            <a:ext cx="404144" cy="516155"/>
          </a:xfrm>
          <a:prstGeom prst="rect">
            <a:avLst/>
          </a:prstGeom>
        </p:spPr>
      </p:pic>
      <p:cxnSp>
        <p:nvCxnSpPr>
          <p:cNvPr id="18" name="Conector recto 17" title="Línea divisoria">
            <a:extLst>
              <a:ext uri="{FF2B5EF4-FFF2-40B4-BE49-F238E27FC236}">
                <a16:creationId xmlns:a16="http://schemas.microsoft.com/office/drawing/2014/main" id="{45C26E9A-3991-49A2-8D63-94C577E8A0AC}"/>
              </a:ext>
            </a:extLst>
          </p:cNvPr>
          <p:cNvCxnSpPr>
            <a:cxnSpLocks/>
          </p:cNvCxnSpPr>
          <p:nvPr/>
        </p:nvCxnSpPr>
        <p:spPr>
          <a:xfrm>
            <a:off x="6414002" y="4614863"/>
            <a:ext cx="1548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ángulo 14" title="Fondo del icono">
            <a:extLst>
              <a:ext uri="{FF2B5EF4-FFF2-40B4-BE49-F238E27FC236}">
                <a16:creationId xmlns:a16="http://schemas.microsoft.com/office/drawing/2014/main" id="{056960D0-0A22-4E28-82F3-B9AA805E96A4}"/>
              </a:ext>
            </a:extLst>
          </p:cNvPr>
          <p:cNvSpPr/>
          <p:nvPr/>
        </p:nvSpPr>
        <p:spPr>
          <a:xfrm>
            <a:off x="8545316" y="2392220"/>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29" name="Gráfico 28">
            <a:extLst>
              <a:ext uri="{FF2B5EF4-FFF2-40B4-BE49-F238E27FC236}">
                <a16:creationId xmlns:a16="http://schemas.microsoft.com/office/drawing/2014/main" id="{87645AAE-99D6-4DF7-BBA8-ACD6942E16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450" y="2691354"/>
            <a:ext cx="516155" cy="516155"/>
          </a:xfrm>
          <a:prstGeom prst="rect">
            <a:avLst/>
          </a:prstGeom>
        </p:spPr>
      </p:pic>
      <p:cxnSp>
        <p:nvCxnSpPr>
          <p:cNvPr id="19" name="Conector recto 18" title="Línea divisoria">
            <a:extLst>
              <a:ext uri="{FF2B5EF4-FFF2-40B4-BE49-F238E27FC236}">
                <a16:creationId xmlns:a16="http://schemas.microsoft.com/office/drawing/2014/main" id="{4EAA895A-8A04-4C68-83A5-3E4F5209FB7E}"/>
              </a:ext>
            </a:extLst>
          </p:cNvPr>
          <p:cNvCxnSpPr>
            <a:cxnSpLocks/>
          </p:cNvCxnSpPr>
          <p:nvPr/>
        </p:nvCxnSpPr>
        <p:spPr>
          <a:xfrm>
            <a:off x="8328527" y="4614863"/>
            <a:ext cx="1548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Rectángulo 16" title="Fondo del icono">
            <a:extLst>
              <a:ext uri="{FF2B5EF4-FFF2-40B4-BE49-F238E27FC236}">
                <a16:creationId xmlns:a16="http://schemas.microsoft.com/office/drawing/2014/main" id="{7AEBBE7F-98BB-4059-8F15-7198C7DAC337}"/>
              </a:ext>
            </a:extLst>
          </p:cNvPr>
          <p:cNvSpPr/>
          <p:nvPr/>
        </p:nvSpPr>
        <p:spPr>
          <a:xfrm>
            <a:off x="10459841" y="2392220"/>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27" name="Gráfico 26">
            <a:extLst>
              <a:ext uri="{FF2B5EF4-FFF2-40B4-BE49-F238E27FC236}">
                <a16:creationId xmlns:a16="http://schemas.microsoft.com/office/drawing/2014/main" id="{2BC353DF-7455-49A6-8C40-1E0630E1DA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8975" y="2691354"/>
            <a:ext cx="516155" cy="516155"/>
          </a:xfrm>
          <a:prstGeom prst="rect">
            <a:avLst/>
          </a:prstGeom>
        </p:spPr>
      </p:pic>
      <p:cxnSp>
        <p:nvCxnSpPr>
          <p:cNvPr id="20" name="Conector recto 19" title="Línea divisoria">
            <a:extLst>
              <a:ext uri="{FF2B5EF4-FFF2-40B4-BE49-F238E27FC236}">
                <a16:creationId xmlns:a16="http://schemas.microsoft.com/office/drawing/2014/main" id="{59D2C94E-1924-4389-B84A-2828D610B220}"/>
              </a:ext>
            </a:extLst>
          </p:cNvPr>
          <p:cNvCxnSpPr>
            <a:cxnSpLocks/>
          </p:cNvCxnSpPr>
          <p:nvPr/>
        </p:nvCxnSpPr>
        <p:spPr>
          <a:xfrm>
            <a:off x="10243052" y="4614863"/>
            <a:ext cx="1548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Marcador de posición de imagen 3"/>
          <p:cNvSpPr>
            <a:spLocks noGrp="1"/>
          </p:cNvSpPr>
          <p:nvPr>
            <p:ph type="pic" sz="quarter" idx="12"/>
          </p:nvPr>
        </p:nvSpPr>
        <p:spPr/>
      </p:sp>
      <p:pic>
        <p:nvPicPr>
          <p:cNvPr id="2052" name="Picture 4" descr="Reporte diario vespertino de Covid 19 en el distrito y país. - CañuelasYa!"/>
          <p:cNvPicPr>
            <a:picLocks noChangeAspect="1" noChangeArrowheads="1"/>
          </p:cNvPicPr>
          <p:nvPr/>
        </p:nvPicPr>
        <p:blipFill rotWithShape="1">
          <a:blip r:embed="rId6">
            <a:extLst>
              <a:ext uri="{28A0092B-C50C-407E-A947-70E740481C1C}">
                <a14:useLocalDpi xmlns:a14="http://schemas.microsoft.com/office/drawing/2010/main" val="0"/>
              </a:ext>
            </a:extLst>
          </a:blip>
          <a:srcRect l="21559"/>
          <a:stretch/>
        </p:blipFill>
        <p:spPr bwMode="auto">
          <a:xfrm>
            <a:off x="432000" y="0"/>
            <a:ext cx="5471999" cy="3814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688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A428ED-E8E6-4EBE-8C7C-8E6E2E5012C8}"/>
              </a:ext>
            </a:extLst>
          </p:cNvPr>
          <p:cNvSpPr>
            <a:spLocks noGrp="1"/>
          </p:cNvSpPr>
          <p:nvPr>
            <p:ph type="title"/>
          </p:nvPr>
        </p:nvSpPr>
        <p:spPr>
          <a:xfrm>
            <a:off x="666206" y="749200"/>
            <a:ext cx="11639005" cy="432000"/>
          </a:xfrm>
        </p:spPr>
        <p:txBody>
          <a:bodyPr rtlCol="0">
            <a:normAutofit fontScale="90000"/>
          </a:bodyPr>
          <a:lstStyle/>
          <a:p>
            <a:pPr rtl="0"/>
            <a:r>
              <a:rPr lang="es-ES" dirty="0" smtClean="0">
                <a:effectLst>
                  <a:outerShdw blurRad="38100" dist="38100" dir="2700000" algn="tl">
                    <a:srgbClr val="000000">
                      <a:alpha val="43137"/>
                    </a:srgbClr>
                  </a:outerShdw>
                </a:effectLst>
              </a:rPr>
              <a:t>QUÉ DEBE HACER EL LÍDER DE LA ESCUELA SABÁTICA</a:t>
            </a:r>
            <a:endParaRPr lang="es-ES" dirty="0">
              <a:effectLst>
                <a:outerShdw blurRad="38100" dist="38100" dir="2700000" algn="tl">
                  <a:srgbClr val="000000">
                    <a:alpha val="43137"/>
                  </a:srgbClr>
                </a:outerShdw>
              </a:effectLst>
            </a:endParaRPr>
          </a:p>
        </p:txBody>
      </p:sp>
      <p:sp>
        <p:nvSpPr>
          <p:cNvPr id="3" name="Marcador de número de diapositiva 2">
            <a:extLst>
              <a:ext uri="{FF2B5EF4-FFF2-40B4-BE49-F238E27FC236}">
                <a16:creationId xmlns:a16="http://schemas.microsoft.com/office/drawing/2014/main" id="{B79F4F6B-299B-431B-AD93-01AF893D8C92}"/>
              </a:ext>
            </a:extLst>
          </p:cNvPr>
          <p:cNvSpPr>
            <a:spLocks noGrp="1"/>
          </p:cNvSpPr>
          <p:nvPr>
            <p:ph type="sldNum" sz="quarter" idx="11"/>
          </p:nvPr>
        </p:nvSpPr>
        <p:spPr/>
        <p:txBody>
          <a:bodyPr rtlCol="0"/>
          <a:lstStyle/>
          <a:p>
            <a:pPr rtl="0"/>
            <a:fld id="{4B73C415-D670-4716-A5EC-CC4D52CA2BAC}" type="slidenum">
              <a:rPr lang="es-ES" smtClean="0"/>
              <a:pPr rtl="0"/>
              <a:t>4</a:t>
            </a:fld>
            <a:endParaRPr lang="es-ES"/>
          </a:p>
        </p:txBody>
      </p:sp>
      <p:sp>
        <p:nvSpPr>
          <p:cNvPr id="5" name="Marcador de texto 4">
            <a:extLst>
              <a:ext uri="{FF2B5EF4-FFF2-40B4-BE49-F238E27FC236}">
                <a16:creationId xmlns:a16="http://schemas.microsoft.com/office/drawing/2014/main" id="{A96AA788-5F14-43DB-B035-1BC6DA150990}"/>
              </a:ext>
            </a:extLst>
          </p:cNvPr>
          <p:cNvSpPr>
            <a:spLocks noGrp="1"/>
          </p:cNvSpPr>
          <p:nvPr>
            <p:ph type="body" sz="quarter" idx="17"/>
          </p:nvPr>
        </p:nvSpPr>
        <p:spPr>
          <a:xfrm>
            <a:off x="1201784" y="4052049"/>
            <a:ext cx="1980000" cy="360000"/>
          </a:xfrm>
        </p:spPr>
        <p:txBody>
          <a:bodyPr rtlCol="0">
            <a:normAutofit/>
          </a:bodyPr>
          <a:lstStyle/>
          <a:p>
            <a:pPr rtl="0"/>
            <a:r>
              <a:rPr lang="es-ES" dirty="0" smtClean="0"/>
              <a:t>Actuar </a:t>
            </a:r>
            <a:endParaRPr lang="es-ES" dirty="0"/>
          </a:p>
        </p:txBody>
      </p:sp>
      <p:sp>
        <p:nvSpPr>
          <p:cNvPr id="6" name="Marcador de texto 5">
            <a:extLst>
              <a:ext uri="{FF2B5EF4-FFF2-40B4-BE49-F238E27FC236}">
                <a16:creationId xmlns:a16="http://schemas.microsoft.com/office/drawing/2014/main" id="{CE675343-79F8-46AA-B56E-932984AB75EE}"/>
              </a:ext>
            </a:extLst>
          </p:cNvPr>
          <p:cNvSpPr>
            <a:spLocks noGrp="1"/>
          </p:cNvSpPr>
          <p:nvPr>
            <p:ph type="body" sz="quarter" idx="18"/>
          </p:nvPr>
        </p:nvSpPr>
        <p:spPr>
          <a:xfrm>
            <a:off x="1201784" y="4686449"/>
            <a:ext cx="1980000" cy="720000"/>
          </a:xfrm>
        </p:spPr>
        <p:txBody>
          <a:bodyPr rtlCol="0">
            <a:normAutofit/>
          </a:bodyPr>
          <a:lstStyle/>
          <a:p>
            <a:pPr rtl="0"/>
            <a:r>
              <a:rPr lang="es-ES" dirty="0" smtClean="0"/>
              <a:t>Ayudar a salvar esa brecha generacional</a:t>
            </a:r>
            <a:endParaRPr lang="es-ES" dirty="0"/>
          </a:p>
        </p:txBody>
      </p:sp>
      <p:sp>
        <p:nvSpPr>
          <p:cNvPr id="8" name="Marcador de texto 7">
            <a:extLst>
              <a:ext uri="{FF2B5EF4-FFF2-40B4-BE49-F238E27FC236}">
                <a16:creationId xmlns:a16="http://schemas.microsoft.com/office/drawing/2014/main" id="{93694D25-DE51-4F33-9ED7-7D9F4891DD93}"/>
              </a:ext>
            </a:extLst>
          </p:cNvPr>
          <p:cNvSpPr>
            <a:spLocks noGrp="1"/>
          </p:cNvSpPr>
          <p:nvPr>
            <p:ph type="body" sz="quarter" idx="33"/>
          </p:nvPr>
        </p:nvSpPr>
        <p:spPr>
          <a:xfrm>
            <a:off x="3840113" y="4060775"/>
            <a:ext cx="1980000" cy="360000"/>
          </a:xfrm>
        </p:spPr>
        <p:txBody>
          <a:bodyPr rtlCol="0">
            <a:normAutofit/>
          </a:bodyPr>
          <a:lstStyle/>
          <a:p>
            <a:pPr rtl="0"/>
            <a:r>
              <a:rPr lang="es-ES" dirty="0" smtClean="0"/>
              <a:t>Construir</a:t>
            </a:r>
            <a:endParaRPr lang="es-ES" dirty="0"/>
          </a:p>
        </p:txBody>
      </p:sp>
      <p:sp>
        <p:nvSpPr>
          <p:cNvPr id="9" name="Marcador de texto 8">
            <a:extLst>
              <a:ext uri="{FF2B5EF4-FFF2-40B4-BE49-F238E27FC236}">
                <a16:creationId xmlns:a16="http://schemas.microsoft.com/office/drawing/2014/main" id="{2F0A8A16-8E92-40C1-913D-8CB3B9C1DDAF}"/>
              </a:ext>
            </a:extLst>
          </p:cNvPr>
          <p:cNvSpPr>
            <a:spLocks noGrp="1"/>
          </p:cNvSpPr>
          <p:nvPr>
            <p:ph type="body" sz="quarter" idx="34"/>
          </p:nvPr>
        </p:nvSpPr>
        <p:spPr>
          <a:xfrm>
            <a:off x="3670662" y="4695175"/>
            <a:ext cx="2325189" cy="720000"/>
          </a:xfrm>
        </p:spPr>
        <p:txBody>
          <a:bodyPr rtlCol="0">
            <a:normAutofit/>
          </a:bodyPr>
          <a:lstStyle/>
          <a:p>
            <a:pPr rtl="0"/>
            <a:r>
              <a:rPr lang="es-ES" dirty="0" smtClean="0"/>
              <a:t>Construir y unir puentes por medio de niños y jóvenes</a:t>
            </a:r>
            <a:endParaRPr lang="es-ES" dirty="0"/>
          </a:p>
        </p:txBody>
      </p:sp>
      <p:sp>
        <p:nvSpPr>
          <p:cNvPr id="10" name="Marcador de texto 9">
            <a:extLst>
              <a:ext uri="{FF2B5EF4-FFF2-40B4-BE49-F238E27FC236}">
                <a16:creationId xmlns:a16="http://schemas.microsoft.com/office/drawing/2014/main" id="{CC804944-6423-4C0F-ABB0-9CF01A05FD92}"/>
              </a:ext>
            </a:extLst>
          </p:cNvPr>
          <p:cNvSpPr>
            <a:spLocks noGrp="1"/>
          </p:cNvSpPr>
          <p:nvPr>
            <p:ph type="body" sz="quarter" idx="35"/>
          </p:nvPr>
        </p:nvSpPr>
        <p:spPr>
          <a:xfrm>
            <a:off x="6180163" y="4060775"/>
            <a:ext cx="1980000" cy="360000"/>
          </a:xfrm>
        </p:spPr>
        <p:txBody>
          <a:bodyPr rtlCol="0">
            <a:normAutofit/>
          </a:bodyPr>
          <a:lstStyle/>
          <a:p>
            <a:pPr rtl="0"/>
            <a:r>
              <a:rPr lang="es-ES" dirty="0" smtClean="0"/>
              <a:t>Integrar</a:t>
            </a:r>
            <a:endParaRPr lang="es-ES" dirty="0"/>
          </a:p>
        </p:txBody>
      </p:sp>
      <p:sp>
        <p:nvSpPr>
          <p:cNvPr id="11" name="Marcador de texto 10">
            <a:extLst>
              <a:ext uri="{FF2B5EF4-FFF2-40B4-BE49-F238E27FC236}">
                <a16:creationId xmlns:a16="http://schemas.microsoft.com/office/drawing/2014/main" id="{3BF93F76-B979-4659-9F60-ADD378371A4D}"/>
              </a:ext>
            </a:extLst>
          </p:cNvPr>
          <p:cNvSpPr>
            <a:spLocks noGrp="1"/>
          </p:cNvSpPr>
          <p:nvPr>
            <p:ph type="body" sz="quarter" idx="36"/>
          </p:nvPr>
        </p:nvSpPr>
        <p:spPr>
          <a:xfrm>
            <a:off x="6180163" y="4695175"/>
            <a:ext cx="1980000" cy="720000"/>
          </a:xfrm>
        </p:spPr>
        <p:txBody>
          <a:bodyPr rtlCol="0">
            <a:normAutofit/>
          </a:bodyPr>
          <a:lstStyle/>
          <a:p>
            <a:pPr rtl="0"/>
            <a:r>
              <a:rPr lang="es-ES" dirty="0" smtClean="0"/>
              <a:t>Utilizar el recurso humano disponible</a:t>
            </a:r>
            <a:endParaRPr lang="es-ES" dirty="0"/>
          </a:p>
        </p:txBody>
      </p:sp>
      <p:sp>
        <p:nvSpPr>
          <p:cNvPr id="12" name="Marcador de texto 11">
            <a:extLst>
              <a:ext uri="{FF2B5EF4-FFF2-40B4-BE49-F238E27FC236}">
                <a16:creationId xmlns:a16="http://schemas.microsoft.com/office/drawing/2014/main" id="{179E7FC2-4098-49F6-8F55-7D42A85A40B6}"/>
              </a:ext>
            </a:extLst>
          </p:cNvPr>
          <p:cNvSpPr>
            <a:spLocks noGrp="1"/>
          </p:cNvSpPr>
          <p:nvPr>
            <p:ph type="body" sz="quarter" idx="37"/>
          </p:nvPr>
        </p:nvSpPr>
        <p:spPr>
          <a:xfrm>
            <a:off x="8700213" y="4052049"/>
            <a:ext cx="1980000" cy="360000"/>
          </a:xfrm>
        </p:spPr>
        <p:txBody>
          <a:bodyPr rtlCol="0">
            <a:normAutofit/>
          </a:bodyPr>
          <a:lstStyle/>
          <a:p>
            <a:pPr rtl="0"/>
            <a:r>
              <a:rPr lang="es-ES" dirty="0" smtClean="0"/>
              <a:t>Equipar</a:t>
            </a:r>
            <a:endParaRPr lang="es-ES" dirty="0"/>
          </a:p>
        </p:txBody>
      </p:sp>
      <p:sp>
        <p:nvSpPr>
          <p:cNvPr id="13" name="Marcador de texto 12">
            <a:extLst>
              <a:ext uri="{FF2B5EF4-FFF2-40B4-BE49-F238E27FC236}">
                <a16:creationId xmlns:a16="http://schemas.microsoft.com/office/drawing/2014/main" id="{B42EB40D-8479-42AF-A4AE-92D6BE6908B5}"/>
              </a:ext>
            </a:extLst>
          </p:cNvPr>
          <p:cNvSpPr>
            <a:spLocks noGrp="1"/>
          </p:cNvSpPr>
          <p:nvPr>
            <p:ph type="body" sz="quarter" idx="38"/>
          </p:nvPr>
        </p:nvSpPr>
        <p:spPr>
          <a:xfrm>
            <a:off x="8700213" y="4686449"/>
            <a:ext cx="1980000" cy="720000"/>
          </a:xfrm>
        </p:spPr>
        <p:txBody>
          <a:bodyPr rtlCol="0">
            <a:normAutofit/>
          </a:bodyPr>
          <a:lstStyle/>
          <a:p>
            <a:pPr rtl="0"/>
            <a:r>
              <a:rPr lang="es-ES" dirty="0" smtClean="0"/>
              <a:t>Todos pueden ayudar dando lo mejor de sí</a:t>
            </a:r>
            <a:endParaRPr lang="es-ES" dirty="0"/>
          </a:p>
        </p:txBody>
      </p:sp>
      <p:pic>
        <p:nvPicPr>
          <p:cNvPr id="17" name="Marcador de posición de imagen 16">
            <a:extLst>
              <a:ext uri="{FF2B5EF4-FFF2-40B4-BE49-F238E27FC236}">
                <a16:creationId xmlns:a16="http://schemas.microsoft.com/office/drawing/2014/main" id="{6449BBFB-CA06-403B-A774-11459956BDA0}"/>
              </a:ext>
            </a:extLst>
          </p:cNvPr>
          <p:cNvPicPr>
            <a:picLocks noGrp="1" noChangeAspect="1"/>
          </p:cNvPicPr>
          <p:nvPr>
            <p:ph type="pic" sz="quarter" idx="41"/>
          </p:nvPr>
        </p:nvPicPr>
        <p:blipFill>
          <a:blip r:embed="rId3">
            <a:extLst>
              <a:ext uri="{28A0092B-C50C-407E-A947-70E740481C1C}">
                <a14:useLocalDpi xmlns:a14="http://schemas.microsoft.com/office/drawing/2010/main" val="0"/>
              </a:ext>
            </a:extLst>
          </a:blip>
          <a:stretch>
            <a:fillRect/>
          </a:stretch>
        </p:blipFill>
        <p:spPr>
          <a:xfrm>
            <a:off x="1350324" y="1858400"/>
            <a:ext cx="1981200" cy="1981200"/>
          </a:xfrm>
        </p:spPr>
      </p:pic>
      <p:pic>
        <p:nvPicPr>
          <p:cNvPr id="39" name="Marcador de posición de imagen 38" descr="Mujer sorprendida mientras mira una pantalla">
            <a:extLst>
              <a:ext uri="{FF2B5EF4-FFF2-40B4-BE49-F238E27FC236}">
                <a16:creationId xmlns:a16="http://schemas.microsoft.com/office/drawing/2014/main" id="{0DDAC36A-574D-4761-9BCF-874D3C265750}"/>
              </a:ext>
            </a:extLst>
          </p:cNvPr>
          <p:cNvPicPr>
            <a:picLocks noGrp="1" noChangeAspect="1"/>
          </p:cNvPicPr>
          <p:nvPr>
            <p:ph type="pic" sz="quarter" idx="42"/>
          </p:nvPr>
        </p:nvPicPr>
        <p:blipFill rotWithShape="1">
          <a:blip r:embed="rId4" cstate="screen">
            <a:extLst>
              <a:ext uri="{28A0092B-C50C-407E-A947-70E740481C1C}">
                <a14:useLocalDpi xmlns:a14="http://schemas.microsoft.com/office/drawing/2010/main"/>
              </a:ext>
            </a:extLst>
          </a:blip>
          <a:srcRect l="40" r="40"/>
          <a:stretch/>
        </p:blipFill>
        <p:spPr>
          <a:xfrm>
            <a:off x="3930500" y="1858400"/>
            <a:ext cx="1889613" cy="1981200"/>
          </a:xfrm>
        </p:spPr>
      </p:pic>
      <p:pic>
        <p:nvPicPr>
          <p:cNvPr id="43" name="Marcador de posición de imagen 42">
            <a:extLst>
              <a:ext uri="{FF2B5EF4-FFF2-40B4-BE49-F238E27FC236}">
                <a16:creationId xmlns:a16="http://schemas.microsoft.com/office/drawing/2014/main" id="{3A7E12C8-81B9-4B69-8557-9B66C1AD1251}"/>
              </a:ext>
            </a:extLst>
          </p:cNvPr>
          <p:cNvPicPr>
            <a:picLocks noGrp="1" noChangeAspect="1"/>
          </p:cNvPicPr>
          <p:nvPr>
            <p:ph type="pic" sz="quarter" idx="43"/>
          </p:nvPr>
        </p:nvPicPr>
        <p:blipFill>
          <a:blip r:embed="rId5">
            <a:extLst>
              <a:ext uri="{28A0092B-C50C-407E-A947-70E740481C1C}">
                <a14:useLocalDpi xmlns:a14="http://schemas.microsoft.com/office/drawing/2010/main" val="0"/>
              </a:ext>
            </a:extLst>
          </a:blip>
          <a:stretch>
            <a:fillRect/>
          </a:stretch>
        </p:blipFill>
        <p:spPr>
          <a:xfrm>
            <a:off x="6177413" y="1858401"/>
            <a:ext cx="1983138" cy="1981200"/>
          </a:xfrm>
        </p:spPr>
      </p:pic>
      <p:pic>
        <p:nvPicPr>
          <p:cNvPr id="71" name="Marcador de posición de imagen 70">
            <a:extLst>
              <a:ext uri="{FF2B5EF4-FFF2-40B4-BE49-F238E27FC236}">
                <a16:creationId xmlns:a16="http://schemas.microsoft.com/office/drawing/2014/main" id="{C698E7AD-8D61-4952-9F38-6E6313EE4B05}"/>
              </a:ext>
            </a:extLst>
          </p:cNvPr>
          <p:cNvPicPr>
            <a:picLocks noGrp="1" noChangeAspect="1"/>
          </p:cNvPicPr>
          <p:nvPr>
            <p:ph type="pic" sz="quarter" idx="44"/>
          </p:nvPr>
        </p:nvPicPr>
        <p:blipFill rotWithShape="1">
          <a:blip r:embed="rId6">
            <a:extLst>
              <a:ext uri="{28A0092B-C50C-407E-A947-70E740481C1C}">
                <a14:useLocalDpi xmlns:a14="http://schemas.microsoft.com/office/drawing/2010/main" val="0"/>
              </a:ext>
            </a:extLst>
          </a:blip>
          <a:srcRect l="5415" r="10937"/>
          <a:stretch/>
        </p:blipFill>
        <p:spPr>
          <a:xfrm>
            <a:off x="8433826" y="1858400"/>
            <a:ext cx="2408345" cy="1926272"/>
          </a:xfrm>
        </p:spPr>
      </p:pic>
      <p:cxnSp>
        <p:nvCxnSpPr>
          <p:cNvPr id="20" name="Conector recto 19" title="Línea divisoria">
            <a:extLst>
              <a:ext uri="{FF2B5EF4-FFF2-40B4-BE49-F238E27FC236}">
                <a16:creationId xmlns:a16="http://schemas.microsoft.com/office/drawing/2014/main" id="{B674B9A6-D55C-478C-8D92-D0BFBCD7B598}"/>
              </a:ext>
            </a:extLst>
          </p:cNvPr>
          <p:cNvCxnSpPr>
            <a:cxnSpLocks/>
          </p:cNvCxnSpPr>
          <p:nvPr/>
        </p:nvCxnSpPr>
        <p:spPr>
          <a:xfrm>
            <a:off x="1381397" y="4564851"/>
            <a:ext cx="180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Conector recto 20" title="Línea divisoria">
            <a:extLst>
              <a:ext uri="{FF2B5EF4-FFF2-40B4-BE49-F238E27FC236}">
                <a16:creationId xmlns:a16="http://schemas.microsoft.com/office/drawing/2014/main" id="{5A0322F4-E79A-4E4D-98CA-2DC1692F90C3}"/>
              </a:ext>
            </a:extLst>
          </p:cNvPr>
          <p:cNvCxnSpPr>
            <a:cxnSpLocks/>
          </p:cNvCxnSpPr>
          <p:nvPr/>
        </p:nvCxnSpPr>
        <p:spPr>
          <a:xfrm>
            <a:off x="3930113" y="4573577"/>
            <a:ext cx="1800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Conector recto 21" title="Línea divisoria">
            <a:extLst>
              <a:ext uri="{FF2B5EF4-FFF2-40B4-BE49-F238E27FC236}">
                <a16:creationId xmlns:a16="http://schemas.microsoft.com/office/drawing/2014/main" id="{0DC27E82-D5C7-4AE4-BAF3-5DBB12CA0835}"/>
              </a:ext>
            </a:extLst>
          </p:cNvPr>
          <p:cNvCxnSpPr>
            <a:cxnSpLocks/>
          </p:cNvCxnSpPr>
          <p:nvPr/>
        </p:nvCxnSpPr>
        <p:spPr>
          <a:xfrm>
            <a:off x="6270163" y="4573577"/>
            <a:ext cx="1800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Conector recto 22" title="Línea divisoria">
            <a:extLst>
              <a:ext uri="{FF2B5EF4-FFF2-40B4-BE49-F238E27FC236}">
                <a16:creationId xmlns:a16="http://schemas.microsoft.com/office/drawing/2014/main" id="{8C3BE7D2-4C35-4BA9-9A98-1A6E17A84A71}"/>
              </a:ext>
            </a:extLst>
          </p:cNvPr>
          <p:cNvCxnSpPr>
            <a:cxnSpLocks/>
          </p:cNvCxnSpPr>
          <p:nvPr/>
        </p:nvCxnSpPr>
        <p:spPr>
          <a:xfrm>
            <a:off x="8790213" y="4564851"/>
            <a:ext cx="1800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Marcador de texto 14"/>
          <p:cNvSpPr>
            <a:spLocks noGrp="1"/>
          </p:cNvSpPr>
          <p:nvPr>
            <p:ph type="body" sz="quarter" idx="32"/>
          </p:nvPr>
        </p:nvSpPr>
        <p:spPr>
          <a:xfrm>
            <a:off x="2535256" y="5775175"/>
            <a:ext cx="7131131" cy="360000"/>
          </a:xfrm>
        </p:spPr>
        <p:txBody>
          <a:bodyPr>
            <a:noAutofit/>
          </a:bodyPr>
          <a:lstStyle/>
          <a:p>
            <a:pPr algn="ctr"/>
            <a:r>
              <a:rPr lang="es-CO" sz="4400" dirty="0" smtClean="0"/>
              <a:t>HAY QUE CERRAR LA BRECHA</a:t>
            </a:r>
            <a:endParaRPr lang="en-US" sz="4400" dirty="0"/>
          </a:p>
        </p:txBody>
      </p:sp>
    </p:spTree>
    <p:extLst>
      <p:ext uri="{BB962C8B-B14F-4D97-AF65-F5344CB8AC3E}">
        <p14:creationId xmlns:p14="http://schemas.microsoft.com/office/powerpoint/2010/main" val="2945535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3EAE0D-88F0-4123-A369-92983D7E55DC}"/>
              </a:ext>
            </a:extLst>
          </p:cNvPr>
          <p:cNvSpPr>
            <a:spLocks noGrp="1"/>
          </p:cNvSpPr>
          <p:nvPr>
            <p:ph type="title"/>
          </p:nvPr>
        </p:nvSpPr>
        <p:spPr/>
        <p:txBody>
          <a:bodyPr rtlCol="0"/>
          <a:lstStyle/>
          <a:p>
            <a:pPr rtl="0"/>
            <a:r>
              <a:rPr lang="es-ES" dirty="0" smtClean="0"/>
              <a:t>Conectados</a:t>
            </a:r>
            <a:endParaRPr lang="es-ES" dirty="0"/>
          </a:p>
        </p:txBody>
      </p:sp>
      <p:sp>
        <p:nvSpPr>
          <p:cNvPr id="4" name="Marcador de número de diapositiva 3">
            <a:extLst>
              <a:ext uri="{FF2B5EF4-FFF2-40B4-BE49-F238E27FC236}">
                <a16:creationId xmlns:a16="http://schemas.microsoft.com/office/drawing/2014/main" id="{27A106A1-5BFA-4033-8A49-0E0F2A688C19}"/>
              </a:ext>
            </a:extLst>
          </p:cNvPr>
          <p:cNvSpPr>
            <a:spLocks noGrp="1"/>
          </p:cNvSpPr>
          <p:nvPr>
            <p:ph type="sldNum" sz="quarter" idx="11"/>
          </p:nvPr>
        </p:nvSpPr>
        <p:spPr/>
        <p:txBody>
          <a:bodyPr rtlCol="0"/>
          <a:lstStyle/>
          <a:p>
            <a:pPr rtl="0"/>
            <a:fld id="{4B73C415-D670-4716-A5EC-CC4D52CA2BAC}" type="slidenum">
              <a:rPr lang="es-ES" smtClean="0"/>
              <a:pPr rtl="0"/>
              <a:t>5</a:t>
            </a:fld>
            <a:endParaRPr lang="es-ES"/>
          </a:p>
        </p:txBody>
      </p:sp>
      <p:sp>
        <p:nvSpPr>
          <p:cNvPr id="5" name="Marcador de texto 4">
            <a:extLst>
              <a:ext uri="{FF2B5EF4-FFF2-40B4-BE49-F238E27FC236}">
                <a16:creationId xmlns:a16="http://schemas.microsoft.com/office/drawing/2014/main" id="{B3873866-C6DF-4447-8D2F-8A88CF14E6CB}"/>
              </a:ext>
            </a:extLst>
          </p:cNvPr>
          <p:cNvSpPr>
            <a:spLocks noGrp="1"/>
          </p:cNvSpPr>
          <p:nvPr>
            <p:ph type="body" sz="quarter" idx="12"/>
          </p:nvPr>
        </p:nvSpPr>
        <p:spPr>
          <a:xfrm>
            <a:off x="666930" y="3641727"/>
            <a:ext cx="3975100" cy="1744662"/>
          </a:xfrm>
        </p:spPr>
        <p:txBody>
          <a:bodyPr rtlCol="0">
            <a:noAutofit/>
          </a:bodyPr>
          <a:lstStyle/>
          <a:p>
            <a:pPr>
              <a:lnSpc>
                <a:spcPct val="120000"/>
              </a:lnSpc>
              <a:spcBef>
                <a:spcPts val="0"/>
              </a:spcBef>
            </a:pPr>
            <a:r>
              <a:rPr lang="es-419" sz="2400" dirty="0" smtClean="0"/>
              <a:t>Los </a:t>
            </a:r>
            <a:r>
              <a:rPr lang="es-419" sz="2400" dirty="0"/>
              <a:t>miembros mayores son una población vulnerable. Necesitamos equiparlos con nuevas habilidades para que tengan acceso a las redes sociales para acceder a la educación religiosa.</a:t>
            </a:r>
            <a:endParaRPr lang="en-US" sz="2400" dirty="0">
              <a:effectLst/>
            </a:endParaRPr>
          </a:p>
        </p:txBody>
      </p:sp>
      <p:pic>
        <p:nvPicPr>
          <p:cNvPr id="32" name="Marcador de posición de imagen 31" descr="Captura de pantalla de escritorio">
            <a:extLst>
              <a:ext uri="{FF2B5EF4-FFF2-40B4-BE49-F238E27FC236}">
                <a16:creationId xmlns:a16="http://schemas.microsoft.com/office/drawing/2014/main" id="{9985C1E9-B7DC-4EFA-B466-64A4F2674F4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60" r="160"/>
          <a:stretch>
            <a:fillRect/>
          </a:stretch>
        </p:blipFill>
        <p:spPr/>
      </p:pic>
      <p:pic>
        <p:nvPicPr>
          <p:cNvPr id="8" name="Imagen 7"/>
          <p:cNvPicPr>
            <a:picLocks noChangeAspect="1"/>
          </p:cNvPicPr>
          <p:nvPr/>
        </p:nvPicPr>
        <p:blipFill rotWithShape="1">
          <a:blip r:embed="rId4"/>
          <a:srcRect l="16875" t="9558" r="3265" b="18530"/>
          <a:stretch/>
        </p:blipFill>
        <p:spPr>
          <a:xfrm>
            <a:off x="5177138" y="1400969"/>
            <a:ext cx="7519959" cy="4035425"/>
          </a:xfrm>
          <a:prstGeom prst="rect">
            <a:avLst/>
          </a:prstGeom>
        </p:spPr>
      </p:pic>
    </p:spTree>
    <p:extLst>
      <p:ext uri="{BB962C8B-B14F-4D97-AF65-F5344CB8AC3E}">
        <p14:creationId xmlns:p14="http://schemas.microsoft.com/office/powerpoint/2010/main" val="50184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2F0F1"/>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4B9E6B8-F267-4D98-BBD9-4E660F48284E}"/>
              </a:ext>
            </a:extLst>
          </p:cNvPr>
          <p:cNvSpPr>
            <a:spLocks noGrp="1"/>
          </p:cNvSpPr>
          <p:nvPr>
            <p:ph idx="1"/>
          </p:nvPr>
        </p:nvSpPr>
        <p:spPr>
          <a:xfrm>
            <a:off x="2683710" y="4354263"/>
            <a:ext cx="8835190" cy="1805906"/>
          </a:xfrm>
        </p:spPr>
        <p:txBody>
          <a:bodyPr>
            <a:normAutofit/>
          </a:bodyPr>
          <a:lstStyle/>
          <a:p>
            <a:pPr marL="0" indent="0">
              <a:buNone/>
            </a:pPr>
            <a:r>
              <a:rPr lang="es-VE" b="0" i="0" dirty="0" smtClean="0">
                <a:solidFill>
                  <a:srgbClr val="000000"/>
                </a:solidFill>
                <a:effectLst/>
              </a:rPr>
              <a:t>“De </a:t>
            </a:r>
            <a:r>
              <a:rPr lang="es-VE" b="0" i="0" dirty="0">
                <a:solidFill>
                  <a:srgbClr val="000000"/>
                </a:solidFill>
                <a:effectLst/>
              </a:rPr>
              <a:t>los hijos de </a:t>
            </a:r>
            <a:r>
              <a:rPr lang="es-VE" b="0" i="0" dirty="0" err="1">
                <a:solidFill>
                  <a:srgbClr val="000000"/>
                </a:solidFill>
                <a:effectLst/>
              </a:rPr>
              <a:t>Isacar</a:t>
            </a:r>
            <a:r>
              <a:rPr lang="es-VE" b="0" i="0" dirty="0">
                <a:solidFill>
                  <a:srgbClr val="000000"/>
                </a:solidFill>
                <a:effectLst/>
              </a:rPr>
              <a:t>, doscientos principales, </a:t>
            </a:r>
            <a:r>
              <a:rPr lang="es-VE" b="0" i="0" u="sng" dirty="0">
                <a:solidFill>
                  <a:srgbClr val="000000"/>
                </a:solidFill>
                <a:effectLst/>
              </a:rPr>
              <a:t>duchos en discernir las oportunidades y saber</a:t>
            </a:r>
            <a:r>
              <a:rPr lang="es-VE" b="0" i="0" dirty="0">
                <a:solidFill>
                  <a:srgbClr val="000000"/>
                </a:solidFill>
                <a:effectLst/>
              </a:rPr>
              <a:t> lo que Israel debía hacer, cuyo dicho seguían todos sus </a:t>
            </a:r>
            <a:r>
              <a:rPr lang="es-VE" b="0" i="0" dirty="0" smtClean="0">
                <a:solidFill>
                  <a:srgbClr val="000000"/>
                </a:solidFill>
                <a:effectLst/>
              </a:rPr>
              <a:t>hermanos”. </a:t>
            </a:r>
          </a:p>
          <a:p>
            <a:pPr marL="0" indent="0">
              <a:buNone/>
            </a:pPr>
            <a:r>
              <a:rPr lang="es-VE" b="0" i="0" dirty="0" smtClean="0">
                <a:solidFill>
                  <a:srgbClr val="000000"/>
                </a:solidFill>
                <a:effectLst/>
              </a:rPr>
              <a:t>1 Crónicas 12:32.  </a:t>
            </a:r>
            <a:r>
              <a:rPr lang="es-VE" b="0" i="0" dirty="0">
                <a:solidFill>
                  <a:srgbClr val="000000"/>
                </a:solidFill>
                <a:effectLst/>
              </a:rPr>
              <a:t>RVR 1977</a:t>
            </a:r>
            <a:endParaRPr lang="es-VE" dirty="0"/>
          </a:p>
        </p:txBody>
      </p:sp>
      <p:sp>
        <p:nvSpPr>
          <p:cNvPr id="4" name="Rectángulo 3" title="Fondo semitransparente oscuro">
            <a:extLst>
              <a:ext uri="{FF2B5EF4-FFF2-40B4-BE49-F238E27FC236}">
                <a16:creationId xmlns:a16="http://schemas.microsoft.com/office/drawing/2014/main" id="{E93CFE69-79B0-440B-949E-DA17AD834A10}"/>
              </a:ext>
            </a:extLst>
          </p:cNvPr>
          <p:cNvSpPr/>
          <p:nvPr/>
        </p:nvSpPr>
        <p:spPr>
          <a:xfrm>
            <a:off x="0" y="0"/>
            <a:ext cx="1696583"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4098" name="Picture 2" descr="Wenn alle Bedingungen gleich sind, buche ich lieber bei einem Freund! | by  doorz | doorz | Medium"/>
          <p:cNvPicPr>
            <a:picLocks noChangeAspect="1" noChangeArrowheads="1"/>
          </p:cNvPicPr>
          <p:nvPr/>
        </p:nvPicPr>
        <p:blipFill rotWithShape="1">
          <a:blip r:embed="rId2">
            <a:extLst>
              <a:ext uri="{28A0092B-C50C-407E-A947-70E740481C1C}">
                <a14:useLocalDpi xmlns:a14="http://schemas.microsoft.com/office/drawing/2010/main" val="0"/>
              </a:ext>
            </a:extLst>
          </a:blip>
          <a:srcRect t="8353" b="36152"/>
          <a:stretch/>
        </p:blipFill>
        <p:spPr bwMode="auto">
          <a:xfrm>
            <a:off x="1696582" y="0"/>
            <a:ext cx="10495418" cy="3884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749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4B9E6B8-F267-4D98-BBD9-4E660F48284E}"/>
              </a:ext>
            </a:extLst>
          </p:cNvPr>
          <p:cNvSpPr>
            <a:spLocks noGrp="1"/>
          </p:cNvSpPr>
          <p:nvPr>
            <p:ph idx="1"/>
          </p:nvPr>
        </p:nvSpPr>
        <p:spPr>
          <a:xfrm>
            <a:off x="670216" y="1510638"/>
            <a:ext cx="7856621" cy="4351338"/>
          </a:xfrm>
        </p:spPr>
        <p:txBody>
          <a:bodyPr>
            <a:normAutofit/>
          </a:bodyPr>
          <a:lstStyle/>
          <a:p>
            <a:pPr marL="0" indent="0" algn="ctr">
              <a:buNone/>
            </a:pPr>
            <a:r>
              <a:rPr lang="es-VE" sz="3200" b="0" i="0" dirty="0" smtClean="0">
                <a:solidFill>
                  <a:srgbClr val="000000"/>
                </a:solidFill>
                <a:effectLst/>
              </a:rPr>
              <a:t>“De </a:t>
            </a:r>
            <a:r>
              <a:rPr lang="es-VE" sz="3200" b="0" i="0" dirty="0">
                <a:solidFill>
                  <a:srgbClr val="000000"/>
                </a:solidFill>
                <a:effectLst/>
              </a:rPr>
              <a:t>los hijos de </a:t>
            </a:r>
            <a:r>
              <a:rPr lang="es-VE" sz="3200" b="0" i="0" dirty="0" err="1">
                <a:solidFill>
                  <a:srgbClr val="000000"/>
                </a:solidFill>
                <a:effectLst/>
              </a:rPr>
              <a:t>Isacar</a:t>
            </a:r>
            <a:r>
              <a:rPr lang="es-VE" sz="3200" b="0" i="0" dirty="0">
                <a:solidFill>
                  <a:srgbClr val="000000"/>
                </a:solidFill>
                <a:effectLst/>
              </a:rPr>
              <a:t>, </a:t>
            </a:r>
            <a:r>
              <a:rPr lang="es-VE" sz="3200" b="0" i="0" u="sng" dirty="0">
                <a:solidFill>
                  <a:srgbClr val="000000"/>
                </a:solidFill>
                <a:effectLst/>
              </a:rPr>
              <a:t>expertos en discernir los tiempos, con conocimiento </a:t>
            </a:r>
            <a:r>
              <a:rPr lang="es-VE" sz="3200" b="0" i="0" dirty="0">
                <a:solidFill>
                  <a:srgbClr val="000000"/>
                </a:solidFill>
                <a:effectLst/>
              </a:rPr>
              <a:t>de lo que Israel debía hacer, </a:t>
            </a:r>
            <a:r>
              <a:rPr lang="es-VE" sz="3200" b="0" i="0" dirty="0" smtClean="0">
                <a:solidFill>
                  <a:srgbClr val="000000"/>
                </a:solidFill>
                <a:effectLst/>
              </a:rPr>
              <a:t>sus jefes</a:t>
            </a:r>
            <a:r>
              <a:rPr lang="es-VE" sz="3200" b="0" i="0" dirty="0">
                <a:solidFill>
                  <a:srgbClr val="000000"/>
                </a:solidFill>
                <a:effectLst/>
              </a:rPr>
              <a:t> </a:t>
            </a:r>
            <a:r>
              <a:rPr lang="es-VE" sz="3200" b="0" i="1" dirty="0">
                <a:solidFill>
                  <a:srgbClr val="000000"/>
                </a:solidFill>
                <a:effectLst/>
              </a:rPr>
              <a:t>eran</a:t>
            </a:r>
            <a:r>
              <a:rPr lang="es-VE" sz="3200" b="0" i="0" dirty="0">
                <a:solidFill>
                  <a:srgbClr val="000000"/>
                </a:solidFill>
                <a:effectLst/>
              </a:rPr>
              <a:t> doscientos; y todos sus parientes </a:t>
            </a:r>
            <a:r>
              <a:rPr lang="es-VE" sz="3200" b="0" i="1" dirty="0">
                <a:solidFill>
                  <a:srgbClr val="000000"/>
                </a:solidFill>
                <a:effectLst/>
              </a:rPr>
              <a:t>estaban</a:t>
            </a:r>
            <a:r>
              <a:rPr lang="es-VE" sz="3200" b="0" i="0" dirty="0">
                <a:solidFill>
                  <a:srgbClr val="000000"/>
                </a:solidFill>
                <a:effectLst/>
              </a:rPr>
              <a:t> bajo sus </a:t>
            </a:r>
            <a:r>
              <a:rPr lang="es-VE" sz="3200" b="0" i="0" dirty="0" smtClean="0">
                <a:solidFill>
                  <a:srgbClr val="000000"/>
                </a:solidFill>
                <a:effectLst/>
              </a:rPr>
              <a:t>órdenes”. </a:t>
            </a:r>
          </a:p>
          <a:p>
            <a:pPr marL="0" indent="0" algn="ctr">
              <a:buNone/>
            </a:pPr>
            <a:r>
              <a:rPr lang="es-VE" sz="3200" b="0" i="0" dirty="0" smtClean="0">
                <a:solidFill>
                  <a:srgbClr val="000000"/>
                </a:solidFill>
                <a:effectLst/>
              </a:rPr>
              <a:t>1 Crónicas 12:32  </a:t>
            </a:r>
            <a:r>
              <a:rPr lang="es-VE" sz="3200" b="0" i="0" dirty="0">
                <a:solidFill>
                  <a:srgbClr val="000000"/>
                </a:solidFill>
                <a:effectLst/>
              </a:rPr>
              <a:t>LBLA 1997</a:t>
            </a:r>
            <a:endParaRPr lang="es-VE" sz="3200" dirty="0"/>
          </a:p>
        </p:txBody>
      </p:sp>
      <p:pic>
        <p:nvPicPr>
          <p:cNvPr id="5122" name="Picture 2" descr="Man pointing at whiteboard: Lizenzfreie Bilder und Fotos"/>
          <p:cNvPicPr>
            <a:picLocks noChangeAspect="1" noChangeArrowheads="1"/>
          </p:cNvPicPr>
          <p:nvPr/>
        </p:nvPicPr>
        <p:blipFill rotWithShape="1">
          <a:blip r:embed="rId2">
            <a:extLst>
              <a:ext uri="{28A0092B-C50C-407E-A947-70E740481C1C}">
                <a14:useLocalDpi xmlns:a14="http://schemas.microsoft.com/office/drawing/2010/main" val="0"/>
              </a:ext>
            </a:extLst>
          </a:blip>
          <a:srcRect l="26042"/>
          <a:stretch/>
        </p:blipFill>
        <p:spPr bwMode="auto">
          <a:xfrm>
            <a:off x="8775031" y="0"/>
            <a:ext cx="3416969" cy="6772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468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52A390-0C43-452E-8AD2-80CC6C1E443F}"/>
              </a:ext>
            </a:extLst>
          </p:cNvPr>
          <p:cNvSpPr>
            <a:spLocks noGrp="1"/>
          </p:cNvSpPr>
          <p:nvPr>
            <p:ph type="title"/>
          </p:nvPr>
        </p:nvSpPr>
        <p:spPr>
          <a:xfrm>
            <a:off x="838200" y="365125"/>
            <a:ext cx="11175124" cy="1325563"/>
          </a:xfrm>
        </p:spPr>
        <p:txBody>
          <a:bodyPr>
            <a:noAutofit/>
          </a:bodyPr>
          <a:lstStyle/>
          <a:p>
            <a:pPr algn="ctr"/>
            <a:r>
              <a:rPr lang="es-419" sz="6600" b="1" dirty="0" smtClean="0">
                <a:solidFill>
                  <a:srgbClr val="FF0000"/>
                </a:solidFill>
                <a:latin typeface="+mn-lt"/>
                <a:ea typeface="Calibri" panose="020F0502020204030204" pitchFamily="34" charset="0"/>
              </a:rPr>
              <a:t>LA PANDEMIA </a:t>
            </a:r>
            <a:endParaRPr lang="es-VE" sz="34400" b="1" dirty="0">
              <a:solidFill>
                <a:srgbClr val="FF0000"/>
              </a:solidFill>
              <a:latin typeface="+mn-lt"/>
            </a:endParaRPr>
          </a:p>
        </p:txBody>
      </p:sp>
      <p:sp>
        <p:nvSpPr>
          <p:cNvPr id="11" name="Marcador de contenido 3">
            <a:extLst>
              <a:ext uri="{FF2B5EF4-FFF2-40B4-BE49-F238E27FC236}">
                <a16:creationId xmlns:a16="http://schemas.microsoft.com/office/drawing/2014/main" id="{DBD7C5FF-E4C3-4418-B688-27E0B01C17C0}"/>
              </a:ext>
            </a:extLst>
          </p:cNvPr>
          <p:cNvSpPr>
            <a:spLocks noGrp="1"/>
          </p:cNvSpPr>
          <p:nvPr>
            <p:ph idx="1"/>
          </p:nvPr>
        </p:nvSpPr>
        <p:spPr>
          <a:xfrm>
            <a:off x="539967" y="2245203"/>
            <a:ext cx="5885795" cy="3108435"/>
          </a:xfrm>
        </p:spPr>
        <p:txBody>
          <a:bodyPr>
            <a:normAutofit fontScale="85000" lnSpcReduction="10000"/>
          </a:bodyPr>
          <a:lstStyle/>
          <a:p>
            <a:pPr marL="0" indent="0">
              <a:buNone/>
            </a:pPr>
            <a:r>
              <a:rPr lang="es-VE" sz="4400" b="1" dirty="0" smtClean="0">
                <a:solidFill>
                  <a:srgbClr val="002060"/>
                </a:solidFill>
              </a:rPr>
              <a:t>Nos cambió:</a:t>
            </a:r>
            <a:endParaRPr lang="es-VE" sz="4400" b="1" dirty="0">
              <a:solidFill>
                <a:srgbClr val="002060"/>
              </a:solidFill>
            </a:endParaRPr>
          </a:p>
          <a:p>
            <a:pPr>
              <a:buFont typeface="Wingdings" panose="05000000000000000000" pitchFamily="2" charset="2"/>
              <a:buChar char="Ø"/>
            </a:pPr>
            <a:r>
              <a:rPr lang="es-VE" sz="4400" dirty="0"/>
              <a:t>La forma de </a:t>
            </a:r>
            <a:r>
              <a:rPr lang="es-VE" sz="4400" dirty="0" smtClean="0"/>
              <a:t>adorar</a:t>
            </a:r>
            <a:endParaRPr lang="es-VE" sz="4400" dirty="0"/>
          </a:p>
          <a:p>
            <a:pPr>
              <a:buFont typeface="Wingdings" panose="05000000000000000000" pitchFamily="2" charset="2"/>
              <a:buChar char="Ø"/>
            </a:pPr>
            <a:r>
              <a:rPr lang="es-VE" sz="4400" dirty="0"/>
              <a:t>La forma de </a:t>
            </a:r>
            <a:r>
              <a:rPr lang="es-VE" sz="4400" dirty="0" smtClean="0"/>
              <a:t>enseñar</a:t>
            </a:r>
          </a:p>
          <a:p>
            <a:pPr>
              <a:buFont typeface="Wingdings" panose="05000000000000000000" pitchFamily="2" charset="2"/>
              <a:buChar char="Ø"/>
            </a:pPr>
            <a:r>
              <a:rPr lang="es-VE" sz="4400" dirty="0" smtClean="0"/>
              <a:t>La forma de comunicarnos</a:t>
            </a:r>
          </a:p>
          <a:p>
            <a:pPr>
              <a:buFont typeface="Wingdings" panose="05000000000000000000" pitchFamily="2" charset="2"/>
              <a:buChar char="Ø"/>
            </a:pPr>
            <a:r>
              <a:rPr lang="es-VE" sz="4400" dirty="0" smtClean="0"/>
              <a:t>La forma de convivir</a:t>
            </a:r>
          </a:p>
          <a:p>
            <a:pPr>
              <a:buFont typeface="Wingdings" panose="05000000000000000000" pitchFamily="2" charset="2"/>
              <a:buChar char="Ø"/>
            </a:pPr>
            <a:endParaRPr lang="es-VE" sz="4000" dirty="0"/>
          </a:p>
          <a:p>
            <a:endParaRPr lang="es-VE" sz="44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3847" y="1960933"/>
            <a:ext cx="5998153" cy="3392705"/>
          </a:xfrm>
          <a:prstGeom prst="rect">
            <a:avLst/>
          </a:prstGeom>
        </p:spPr>
      </p:pic>
    </p:spTree>
    <p:extLst>
      <p:ext uri="{BB962C8B-B14F-4D97-AF65-F5344CB8AC3E}">
        <p14:creationId xmlns:p14="http://schemas.microsoft.com/office/powerpoint/2010/main" val="2546812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1AC9E886-BD82-4757-912B-F7589A22164F}"/>
              </a:ext>
            </a:extLst>
          </p:cNvPr>
          <p:cNvSpPr>
            <a:spLocks noGrp="1"/>
          </p:cNvSpPr>
          <p:nvPr>
            <p:ph idx="1"/>
          </p:nvPr>
        </p:nvSpPr>
        <p:spPr bwMode="gray"/>
        <p:txBody>
          <a:bodyPr rtlCol="0">
            <a:normAutofit/>
          </a:bodyPr>
          <a:lstStyle/>
          <a:p>
            <a:pPr rtl="0"/>
            <a:r>
              <a:rPr lang="es-ES" noProof="1" smtClean="0"/>
              <a:t>Se multiplicaron los usuarios en la pandemia. Es la forma más fácil de comunicarnos.</a:t>
            </a:r>
            <a:endParaRPr lang="es-ES" noProof="1"/>
          </a:p>
        </p:txBody>
      </p:sp>
      <p:sp>
        <p:nvSpPr>
          <p:cNvPr id="5" name="Título 4">
            <a:extLst>
              <a:ext uri="{FF2B5EF4-FFF2-40B4-BE49-F238E27FC236}">
                <a16:creationId xmlns:a16="http://schemas.microsoft.com/office/drawing/2014/main" id="{F58C420A-3AEC-4BE5-BD90-C854A306696C}"/>
              </a:ext>
            </a:extLst>
          </p:cNvPr>
          <p:cNvSpPr>
            <a:spLocks noGrp="1"/>
          </p:cNvSpPr>
          <p:nvPr>
            <p:ph type="title"/>
          </p:nvPr>
        </p:nvSpPr>
        <p:spPr bwMode="gray"/>
        <p:txBody>
          <a:bodyPr rtlCol="0"/>
          <a:lstStyle/>
          <a:p>
            <a:pPr rtl="0"/>
            <a:r>
              <a:rPr lang="es-ES" noProof="1" smtClean="0"/>
              <a:t>Redes sociales</a:t>
            </a:r>
            <a:endParaRPr lang="es-ES" noProof="1"/>
          </a:p>
        </p:txBody>
      </p:sp>
      <p:cxnSp>
        <p:nvCxnSpPr>
          <p:cNvPr id="12" name="Conector recto 11" title="Línea divisoria">
            <a:extLst>
              <a:ext uri="{FF2B5EF4-FFF2-40B4-BE49-F238E27FC236}">
                <a16:creationId xmlns:a16="http://schemas.microsoft.com/office/drawing/2014/main" id="{3E48293B-B086-4048-863C-47E7C47880A1}"/>
              </a:ext>
            </a:extLst>
          </p:cNvPr>
          <p:cNvCxnSpPr>
            <a:cxnSpLocks/>
          </p:cNvCxnSpPr>
          <p:nvPr/>
        </p:nvCxnSpPr>
        <p:spPr bwMode="gray">
          <a:xfrm>
            <a:off x="680728" y="5491163"/>
            <a:ext cx="4974545"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02F3C5B5-446B-4BF8-AD14-7E392DFF23A7}"/>
              </a:ext>
            </a:extLst>
          </p:cNvPr>
          <p:cNvSpPr txBox="1"/>
          <p:nvPr/>
        </p:nvSpPr>
        <p:spPr>
          <a:xfrm>
            <a:off x="7362878" y="369981"/>
            <a:ext cx="3601265" cy="6186309"/>
          </a:xfrm>
          <a:prstGeom prst="rect">
            <a:avLst/>
          </a:prstGeom>
          <a:noFill/>
        </p:spPr>
        <p:txBody>
          <a:bodyPr wrap="square" rtlCol="0">
            <a:spAutoFit/>
          </a:bodyPr>
          <a:lstStyle/>
          <a:p>
            <a:pPr marL="571500" indent="-571500">
              <a:buFont typeface="Wingdings" panose="05000000000000000000" pitchFamily="2" charset="2"/>
              <a:buChar char="Ø"/>
            </a:pPr>
            <a:r>
              <a:rPr lang="es-VE" sz="3600" b="1" dirty="0"/>
              <a:t>Zoom</a:t>
            </a:r>
          </a:p>
          <a:p>
            <a:pPr marL="571500" indent="-571500">
              <a:buFont typeface="Wingdings" panose="05000000000000000000" pitchFamily="2" charset="2"/>
              <a:buChar char="Ø"/>
            </a:pPr>
            <a:r>
              <a:rPr lang="es-VE" sz="3600" b="1" dirty="0" smtClean="0"/>
              <a:t>WhatsApp</a:t>
            </a:r>
            <a:endParaRPr lang="es-VE" sz="3600" b="1" dirty="0"/>
          </a:p>
          <a:p>
            <a:pPr marL="571500" indent="-571500">
              <a:buFont typeface="Wingdings" panose="05000000000000000000" pitchFamily="2" charset="2"/>
              <a:buChar char="Ø"/>
            </a:pPr>
            <a:r>
              <a:rPr lang="es-VE" sz="3600" b="1" dirty="0" smtClean="0"/>
              <a:t>Facebook</a:t>
            </a:r>
            <a:endParaRPr lang="es-VE" sz="3600" b="1" dirty="0"/>
          </a:p>
          <a:p>
            <a:pPr marL="571500" indent="-571500">
              <a:buFont typeface="Wingdings" panose="05000000000000000000" pitchFamily="2" charset="2"/>
              <a:buChar char="Ø"/>
            </a:pPr>
            <a:r>
              <a:rPr lang="es-VE" sz="3600" b="1" dirty="0" smtClean="0"/>
              <a:t>YouTube</a:t>
            </a:r>
          </a:p>
          <a:p>
            <a:pPr marL="571500" indent="-571500">
              <a:buFont typeface="Wingdings" panose="05000000000000000000" pitchFamily="2" charset="2"/>
              <a:buChar char="Ø"/>
            </a:pPr>
            <a:r>
              <a:rPr lang="es-VE" sz="3600" b="1" dirty="0" smtClean="0"/>
              <a:t>Twitter</a:t>
            </a:r>
          </a:p>
          <a:p>
            <a:pPr marL="571500" indent="-571500">
              <a:buFont typeface="Wingdings" panose="05000000000000000000" pitchFamily="2" charset="2"/>
              <a:buChar char="Ø"/>
            </a:pPr>
            <a:r>
              <a:rPr lang="es-VE" sz="3600" b="1" dirty="0" smtClean="0"/>
              <a:t>Skype</a:t>
            </a:r>
            <a:endParaRPr lang="es-VE" sz="3600" b="1" dirty="0"/>
          </a:p>
          <a:p>
            <a:pPr marL="571500" indent="-571500">
              <a:buFont typeface="Wingdings" panose="05000000000000000000" pitchFamily="2" charset="2"/>
              <a:buChar char="Ø"/>
            </a:pPr>
            <a:r>
              <a:rPr lang="es-VE" sz="3600" b="1" dirty="0"/>
              <a:t>Instagram lite</a:t>
            </a:r>
          </a:p>
          <a:p>
            <a:pPr marL="571500" indent="-571500">
              <a:buFont typeface="Wingdings" panose="05000000000000000000" pitchFamily="2" charset="2"/>
              <a:buChar char="Ø"/>
            </a:pPr>
            <a:r>
              <a:rPr lang="es-VE" sz="3600" b="1" i="0" dirty="0" err="1">
                <a:effectLst/>
              </a:rPr>
              <a:t>Jitsi</a:t>
            </a:r>
            <a:r>
              <a:rPr lang="es-VE" sz="3600" b="1" i="0" dirty="0">
                <a:effectLst/>
              </a:rPr>
              <a:t> </a:t>
            </a:r>
            <a:r>
              <a:rPr lang="es-VE" sz="3600" b="1" i="0" dirty="0" err="1">
                <a:effectLst/>
              </a:rPr>
              <a:t>meet</a:t>
            </a:r>
            <a:endParaRPr lang="es-VE" sz="3600" b="1" i="0" dirty="0">
              <a:effectLst/>
            </a:endParaRPr>
          </a:p>
          <a:p>
            <a:pPr marL="571500" indent="-571500">
              <a:buFont typeface="Wingdings" panose="05000000000000000000" pitchFamily="2" charset="2"/>
              <a:buChar char="Ø"/>
            </a:pPr>
            <a:r>
              <a:rPr lang="es-VE" sz="3600" b="1" dirty="0"/>
              <a:t>Google </a:t>
            </a:r>
            <a:r>
              <a:rPr lang="es-VE" sz="3600" b="1" dirty="0" err="1"/>
              <a:t>meet</a:t>
            </a:r>
            <a:endParaRPr lang="es-VE" sz="3600" b="1" dirty="0"/>
          </a:p>
          <a:p>
            <a:pPr marL="571500" indent="-571500">
              <a:buFont typeface="Wingdings" panose="05000000000000000000" pitchFamily="2" charset="2"/>
              <a:buChar char="Ø"/>
            </a:pPr>
            <a:r>
              <a:rPr lang="es-VE" sz="3600" b="1" dirty="0" err="1"/>
              <a:t>Telegram</a:t>
            </a:r>
            <a:endParaRPr lang="es-VE" sz="3600" b="1" dirty="0"/>
          </a:p>
          <a:p>
            <a:pPr marL="571500" indent="-571500">
              <a:buFont typeface="Wingdings" panose="05000000000000000000" pitchFamily="2" charset="2"/>
              <a:buChar char="Ø"/>
            </a:pPr>
            <a:r>
              <a:rPr lang="es-VE" sz="3600" b="1" dirty="0"/>
              <a:t>Otros</a:t>
            </a:r>
          </a:p>
        </p:txBody>
      </p:sp>
      <p:sp>
        <p:nvSpPr>
          <p:cNvPr id="37" name="Marcador de posición de imagen 36"/>
          <p:cNvSpPr>
            <a:spLocks noGrp="1"/>
          </p:cNvSpPr>
          <p:nvPr>
            <p:ph type="pic" sz="quarter" idx="12"/>
          </p:nvPr>
        </p:nvSpPr>
        <p:spPr/>
      </p:sp>
      <p:pic>
        <p:nvPicPr>
          <p:cNvPr id="3074" name="Picture 2" descr="Cuántas horas nos conectamos a las redes sociales de m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01" y="-40275"/>
            <a:ext cx="5472000" cy="3768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949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at Pitch Decks - Technology">
    <a:dk1>
      <a:sysClr val="windowText" lastClr="000000"/>
    </a:dk1>
    <a:lt1>
      <a:sysClr val="window" lastClr="FFFFFF"/>
    </a:lt1>
    <a:dk2>
      <a:srgbClr val="12121E"/>
    </a:dk2>
    <a:lt2>
      <a:srgbClr val="F2F2F2"/>
    </a:lt2>
    <a:accent1>
      <a:srgbClr val="00B0F0"/>
    </a:accent1>
    <a:accent2>
      <a:srgbClr val="5ECCF3"/>
    </a:accent2>
    <a:accent3>
      <a:srgbClr val="A7EA52"/>
    </a:accent3>
    <a:accent4>
      <a:srgbClr val="5DCEAF"/>
    </a:accent4>
    <a:accent5>
      <a:srgbClr val="FF8021"/>
    </a:accent5>
    <a:accent6>
      <a:srgbClr val="F14124"/>
    </a:accent6>
    <a:hlink>
      <a:srgbClr val="5ECCF3"/>
    </a:hlink>
    <a:folHlink>
      <a:srgbClr val="7F7F7F"/>
    </a:folHlink>
  </a:clrScheme>
</a:themeOverride>
</file>

<file path=ppt/theme/themeOverride2.xml><?xml version="1.0" encoding="utf-8"?>
<a:themeOverride xmlns:a="http://schemas.openxmlformats.org/drawingml/2006/main">
  <a:clrScheme name="Great Pitch Decks - Technology">
    <a:dk1>
      <a:sysClr val="windowText" lastClr="000000"/>
    </a:dk1>
    <a:lt1>
      <a:sysClr val="window" lastClr="FFFFFF"/>
    </a:lt1>
    <a:dk2>
      <a:srgbClr val="12121E"/>
    </a:dk2>
    <a:lt2>
      <a:srgbClr val="F2F2F2"/>
    </a:lt2>
    <a:accent1>
      <a:srgbClr val="00B0F0"/>
    </a:accent1>
    <a:accent2>
      <a:srgbClr val="5ECCF3"/>
    </a:accent2>
    <a:accent3>
      <a:srgbClr val="A7EA52"/>
    </a:accent3>
    <a:accent4>
      <a:srgbClr val="5DCEAF"/>
    </a:accent4>
    <a:accent5>
      <a:srgbClr val="FF8021"/>
    </a:accent5>
    <a:accent6>
      <a:srgbClr val="F14124"/>
    </a:accent6>
    <a:hlink>
      <a:srgbClr val="5ECCF3"/>
    </a:hlink>
    <a:folHlink>
      <a:srgbClr val="7F7F7F"/>
    </a:folHlink>
  </a:clrScheme>
</a:themeOverride>
</file>

<file path=docProps/app.xml><?xml version="1.0" encoding="utf-8"?>
<Properties xmlns="http://schemas.openxmlformats.org/officeDocument/2006/extended-properties" xmlns:vt="http://schemas.openxmlformats.org/officeDocument/2006/docPropsVTypes">
  <Template>TM16401375[[fn=Madison]]</Template>
  <TotalTime>273</TotalTime>
  <Words>662</Words>
  <Application>Microsoft Office PowerPoint</Application>
  <PresentationFormat>Panorámica</PresentationFormat>
  <Paragraphs>136</Paragraphs>
  <Slides>20</Slides>
  <Notes>11</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20</vt:i4>
      </vt:variant>
    </vt:vector>
  </HeadingPairs>
  <TitlesOfParts>
    <vt:vector size="30" baseType="lpstr">
      <vt:lpstr>宋体</vt:lpstr>
      <vt:lpstr>Arial</vt:lpstr>
      <vt:lpstr>Calibri</vt:lpstr>
      <vt:lpstr>Calibri Light</vt:lpstr>
      <vt:lpstr>MS Shell Dlg 2</vt:lpstr>
      <vt:lpstr>Times New Roman</vt:lpstr>
      <vt:lpstr>Wingdings</vt:lpstr>
      <vt:lpstr>Wingdings 3</vt:lpstr>
      <vt:lpstr>Madison</vt:lpstr>
      <vt:lpstr>Tema de Office</vt:lpstr>
      <vt:lpstr>Presentación de PowerPoint</vt:lpstr>
      <vt:lpstr>Brecha generacional</vt:lpstr>
      <vt:lpstr>Contexto de la pandemia</vt:lpstr>
      <vt:lpstr>QUÉ DEBE HACER EL LÍDER DE LA ESCUELA SABÁTICA</vt:lpstr>
      <vt:lpstr>Conectados</vt:lpstr>
      <vt:lpstr>Presentación de PowerPoint</vt:lpstr>
      <vt:lpstr>Presentación de PowerPoint</vt:lpstr>
      <vt:lpstr>LA PANDEMIA </vt:lpstr>
      <vt:lpstr>Redes sociales</vt:lpstr>
      <vt:lpstr>Malestar e incomodidad</vt:lpstr>
      <vt:lpstr>Hay buenas noticias</vt:lpstr>
      <vt:lpstr>Presentación de PowerPoint</vt:lpstr>
      <vt:lpstr>Beneficios de las redes sociales </vt:lpstr>
      <vt:lpstr>¿Qué deben hacer los líderes?</vt:lpstr>
      <vt:lpstr>Presentación de PowerPoint</vt:lpstr>
      <vt:lpstr>¿Qué hacer?</vt:lpstr>
      <vt:lpstr>¿Qué hacer?</vt:lpstr>
      <vt:lpstr>Jesús Ruiz </vt:lpstr>
      <vt:lpstr>Conclusión</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Moises Prieto Sierra</dc:creator>
  <cp:lastModifiedBy>Moises Prieto Sierra</cp:lastModifiedBy>
  <cp:revision>26</cp:revision>
  <dcterms:created xsi:type="dcterms:W3CDTF">2021-01-14T01:57:27Z</dcterms:created>
  <dcterms:modified xsi:type="dcterms:W3CDTF">2021-04-12T20:37:21Z</dcterms:modified>
</cp:coreProperties>
</file>