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handoutMasterIdLst>
    <p:handoutMasterId r:id="rId17"/>
  </p:handoutMasterIdLst>
  <p:sldIdLst>
    <p:sldId id="275" r:id="rId2"/>
    <p:sldId id="257" r:id="rId3"/>
    <p:sldId id="258" r:id="rId4"/>
    <p:sldId id="259" r:id="rId5"/>
    <p:sldId id="261" r:id="rId6"/>
    <p:sldId id="262" r:id="rId7"/>
    <p:sldId id="264" r:id="rId8"/>
    <p:sldId id="267" r:id="rId9"/>
    <p:sldId id="263" r:id="rId10"/>
    <p:sldId id="268" r:id="rId11"/>
    <p:sldId id="265" r:id="rId12"/>
    <p:sldId id="270" r:id="rId13"/>
    <p:sldId id="271" r:id="rId14"/>
    <p:sldId id="273" r:id="rId15"/>
  </p:sldIdLst>
  <p:sldSz cx="18288000" cy="10287000"/>
  <p:notesSz cx="6858000" cy="9144000"/>
  <p:embeddedFontLst>
    <p:embeddedFont>
      <p:font typeface="Lato Italics" panose="020B0604020202020204" charset="0"/>
      <p:regular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
      <p:font typeface="Lato" panose="020B0604020202020204" charset="0"/>
      <p:regular r:id="rId25"/>
    </p:embeddedFont>
    <p:embeddedFont>
      <p:font typeface="Oswald" panose="020B0604020202020204" charset="0"/>
      <p:regular r:id="rId26"/>
    </p:embeddedFont>
    <p:embeddedFont>
      <p:font typeface="Wingdings 3" panose="05040102010807070707" pitchFamily="18" charset="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01C"/>
    <a:srgbClr val="F15560"/>
    <a:srgbClr val="F47423"/>
    <a:srgbClr val="ABE9FF"/>
    <a:srgbClr val="89E0FF"/>
    <a:srgbClr val="4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7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A3593A-A30E-47C2-86BE-857D2692ED67}" type="datetimeFigureOut">
              <a:rPr lang="en-US" smtClean="0"/>
              <a:t>4/12/2021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8670E3-5DB4-476F-9DD0-001C526335DA}" type="slidenum">
              <a:rPr lang="en-US" smtClean="0"/>
              <a:t>‹Nº›</a:t>
            </a:fld>
            <a:endParaRPr lang="en-US"/>
          </a:p>
        </p:txBody>
      </p:sp>
    </p:spTree>
    <p:extLst>
      <p:ext uri="{BB962C8B-B14F-4D97-AF65-F5344CB8AC3E}">
        <p14:creationId xmlns:p14="http://schemas.microsoft.com/office/powerpoint/2010/main" val="189440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C4938-0130-4F01-A9B2-B8624F9DE2A2}" type="datetimeFigureOut">
              <a:rPr lang="en-US" smtClean="0"/>
              <a:t>4/12/2021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010B3-753C-4F97-9D1C-315EBF5A70EA}" type="slidenum">
              <a:rPr lang="en-US" smtClean="0"/>
              <a:t>‹Nº›</a:t>
            </a:fld>
            <a:endParaRPr lang="en-US"/>
          </a:p>
        </p:txBody>
      </p:sp>
    </p:spTree>
    <p:extLst>
      <p:ext uri="{BB962C8B-B14F-4D97-AF65-F5344CB8AC3E}">
        <p14:creationId xmlns:p14="http://schemas.microsoft.com/office/powerpoint/2010/main" val="290127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14010B3-753C-4F97-9D1C-315EBF5A70EA}" type="slidenum">
              <a:rPr lang="en-US" smtClean="0"/>
              <a:t>7</a:t>
            </a:fld>
            <a:endParaRPr lang="en-US"/>
          </a:p>
        </p:txBody>
      </p:sp>
    </p:spTree>
    <p:extLst>
      <p:ext uri="{BB962C8B-B14F-4D97-AF65-F5344CB8AC3E}">
        <p14:creationId xmlns:p14="http://schemas.microsoft.com/office/powerpoint/2010/main" val="323821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3545"/>
            <a:ext cx="13716000" cy="3581400"/>
          </a:xfrm>
        </p:spPr>
        <p:txBody>
          <a:bodyPr anchor="b"/>
          <a:lstStyle>
            <a:lvl1pPr algn="ctr">
              <a:defRPr sz="9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6694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5591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7757"/>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1257300" y="547688"/>
            <a:ext cx="11601450" cy="871775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0831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136658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9778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4608"/>
            <a:ext cx="15773400" cy="4279106"/>
          </a:xfrm>
        </p:spPr>
        <p:txBody>
          <a:bodyPr anchor="b"/>
          <a:lstStyle>
            <a:lvl1pPr>
              <a:defRPr sz="9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pPr/>
              <a:t>4/12/2021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8751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1257300" y="2738438"/>
            <a:ext cx="7772400" cy="65270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9258300" y="2738438"/>
            <a:ext cx="7772400" cy="65270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1D8BD707-D9CF-40AE-B4C6-C98DA3205C09}" type="datetimeFigureOut">
              <a:rPr lang="en-US" smtClean="0"/>
              <a:pPr/>
              <a:t>4/12/2021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74563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59682" y="547688"/>
            <a:ext cx="15773400" cy="1988345"/>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smtClean="0"/>
              <a:t>Editar el estilo de texto del patrón</a:t>
            </a:r>
          </a:p>
        </p:txBody>
      </p:sp>
      <p:sp>
        <p:nvSpPr>
          <p:cNvPr id="4" name="Marcador de contenido 3"/>
          <p:cNvSpPr>
            <a:spLocks noGrp="1"/>
          </p:cNvSpPr>
          <p:nvPr>
            <p:ph sz="half" idx="2"/>
          </p:nvPr>
        </p:nvSpPr>
        <p:spPr>
          <a:xfrm>
            <a:off x="1259683" y="3757613"/>
            <a:ext cx="7736681" cy="552688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smtClean="0"/>
              <a:t>Editar el estilo de texto del patrón</a:t>
            </a:r>
          </a:p>
        </p:txBody>
      </p:sp>
      <p:sp>
        <p:nvSpPr>
          <p:cNvPr id="6" name="Marcador de contenido 5"/>
          <p:cNvSpPr>
            <a:spLocks noGrp="1"/>
          </p:cNvSpPr>
          <p:nvPr>
            <p:ph sz="quarter" idx="4"/>
          </p:nvPr>
        </p:nvSpPr>
        <p:spPr>
          <a:xfrm>
            <a:off x="9258300" y="3757613"/>
            <a:ext cx="7774782" cy="552688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1D8BD707-D9CF-40AE-B4C6-C98DA3205C09}" type="datetimeFigureOut">
              <a:rPr lang="en-US" smtClean="0"/>
              <a:pPr/>
              <a:t>4/12/2021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79493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1D8BD707-D9CF-40AE-B4C6-C98DA3205C09}" type="datetimeFigureOut">
              <a:rPr lang="en-US" smtClean="0"/>
              <a:pPr/>
              <a:t>4/12/2021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2680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pPr/>
              <a:t>4/12/2021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5246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9683" y="685800"/>
            <a:ext cx="5898356" cy="2400300"/>
          </a:xfrm>
        </p:spPr>
        <p:txBody>
          <a:bodyPr anchor="b"/>
          <a:lstStyle>
            <a:lvl1pPr>
              <a:defRPr sz="4800">
                <a:latin typeface="Lato Italics" panose="020B0604020202020204" charset="0"/>
              </a:defRPr>
            </a:lvl1pPr>
          </a:lstStyle>
          <a:p>
            <a:r>
              <a:rPr lang="es-ES" dirty="0" smtClean="0"/>
              <a:t>Haga clic para modificar el estilo de título del patrón</a:t>
            </a:r>
            <a:endParaRPr lang="en-US" dirty="0"/>
          </a:p>
        </p:txBody>
      </p:sp>
      <p:sp>
        <p:nvSpPr>
          <p:cNvPr id="3" name="Marcador de contenido 2"/>
          <p:cNvSpPr>
            <a:spLocks noGrp="1"/>
          </p:cNvSpPr>
          <p:nvPr>
            <p:ph idx="1"/>
          </p:nvPr>
        </p:nvSpPr>
        <p:spPr>
          <a:xfrm>
            <a:off x="7774782" y="1481138"/>
            <a:ext cx="9258300" cy="7310438"/>
          </a:xfrm>
        </p:spPr>
        <p:txBody>
          <a:bodyPr/>
          <a:lstStyle>
            <a:lvl1pPr>
              <a:defRPr sz="4800">
                <a:latin typeface="Lato Italics" panose="020B0604020202020204" charset="0"/>
              </a:defRPr>
            </a:lvl1pPr>
            <a:lvl2pPr>
              <a:defRPr sz="4200">
                <a:latin typeface="Lato Italics" panose="020B0604020202020204" charset="0"/>
              </a:defRPr>
            </a:lvl2pPr>
            <a:lvl3pPr>
              <a:defRPr sz="3600">
                <a:latin typeface="Lato Italics" panose="020B0604020202020204" charset="0"/>
              </a:defRPr>
            </a:lvl3pPr>
            <a:lvl4pPr>
              <a:defRPr sz="3000">
                <a:latin typeface="Lato Italics" panose="020B0604020202020204" charset="0"/>
              </a:defRPr>
            </a:lvl4pPr>
            <a:lvl5pPr>
              <a:defRPr sz="3000">
                <a:latin typeface="Lato Italics" panose="020B0604020202020204" charset="0"/>
              </a:defRPr>
            </a:lvl5pPr>
            <a:lvl6pPr>
              <a:defRPr sz="3000"/>
            </a:lvl6pPr>
            <a:lvl7pPr>
              <a:defRPr sz="3000"/>
            </a:lvl7pPr>
            <a:lvl8pPr>
              <a:defRPr sz="3000"/>
            </a:lvl8pPr>
            <a:lvl9pPr>
              <a:defRPr sz="3000"/>
            </a:lvl9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Marcador de texto 3"/>
          <p:cNvSpPr>
            <a:spLocks noGrp="1"/>
          </p:cNvSpPr>
          <p:nvPr>
            <p:ph type="body" sz="half" idx="2"/>
          </p:nvPr>
        </p:nvSpPr>
        <p:spPr>
          <a:xfrm>
            <a:off x="1259683" y="3086100"/>
            <a:ext cx="5898356" cy="5717382"/>
          </a:xfrm>
        </p:spPr>
        <p:txBody>
          <a:bodyPr/>
          <a:lstStyle>
            <a:lvl1pPr marL="0" indent="0">
              <a:buNone/>
              <a:defRPr sz="2400">
                <a:latin typeface="Lato Italics" panose="020B0604020202020204" charset="0"/>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dirty="0" smtClean="0"/>
              <a:t>Editar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4/12/2021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91899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9683" y="685800"/>
            <a:ext cx="5898356" cy="2400300"/>
          </a:xfrm>
        </p:spPr>
        <p:txBody>
          <a:bodyPr anchor="b"/>
          <a:lstStyle>
            <a:lvl1pPr>
              <a:defRPr sz="48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Marcador de texto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4/12/2021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2973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4/12/2021</a:t>
            </a:fld>
            <a:endParaRPr lang="en-US"/>
          </a:p>
        </p:txBody>
      </p:sp>
      <p:sp>
        <p:nvSpPr>
          <p:cNvPr id="5" name="Marcador de pie de página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1180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0171"/>
            <a:ext cx="18288000" cy="10327342"/>
          </a:xfrm>
          <a:prstGeom prst="rect">
            <a:avLst/>
          </a:prstGeom>
        </p:spPr>
      </p:pic>
    </p:spTree>
    <p:extLst>
      <p:ext uri="{BB962C8B-B14F-4D97-AF65-F5344CB8AC3E}">
        <p14:creationId xmlns:p14="http://schemas.microsoft.com/office/powerpoint/2010/main" val="133576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7706" b="7706"/>
          <a:stretch>
            <a:fillRect/>
          </a:stretch>
        </a:blipFill>
        <a:effectLst/>
      </p:bgPr>
    </p:bg>
    <p:spTree>
      <p:nvGrpSpPr>
        <p:cNvPr id="1" name=""/>
        <p:cNvGrpSpPr/>
        <p:nvPr/>
      </p:nvGrpSpPr>
      <p:grpSpPr>
        <a:xfrm>
          <a:off x="0" y="0"/>
          <a:ext cx="0" cy="0"/>
          <a:chOff x="0" y="0"/>
          <a:chExt cx="0" cy="0"/>
        </a:xfrm>
      </p:grpSpPr>
      <p:pic>
        <p:nvPicPr>
          <p:cNvPr id="5122" name="Picture 2" descr="hombre, desierto, para caminar, persona, montaña, nube, luz de sol, colina, aventuras, ver, cordillera, mirando, sereno, deporte extremo, cresta, cumbre, montañismo, Alpes, Forma de relieve, Fenómeno atmosférico, Formaciones montaño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793"/>
            <a:ext cx="18669000" cy="1050131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p:nvPr/>
        </p:nvSpPr>
        <p:spPr>
          <a:xfrm>
            <a:off x="475516" y="1044019"/>
            <a:ext cx="38100" cy="8267700"/>
          </a:xfrm>
          <a:prstGeom prst="rect">
            <a:avLst/>
          </a:prstGeom>
          <a:solidFill>
            <a:srgbClr val="FDF2F1"/>
          </a:solidFill>
        </p:spPr>
      </p:sp>
      <p:sp>
        <p:nvSpPr>
          <p:cNvPr id="3" name="AutoShape 3"/>
          <p:cNvSpPr/>
          <p:nvPr/>
        </p:nvSpPr>
        <p:spPr>
          <a:xfrm>
            <a:off x="9049628" y="-394833"/>
            <a:ext cx="8486003" cy="10681833"/>
          </a:xfrm>
          <a:prstGeom prst="rect">
            <a:avLst/>
          </a:prstGeom>
          <a:solidFill>
            <a:schemeClr val="tx1">
              <a:alpha val="80000"/>
            </a:schemeClr>
          </a:solidFill>
        </p:spPr>
      </p:sp>
      <p:grpSp>
        <p:nvGrpSpPr>
          <p:cNvPr id="4" name="Group 4"/>
          <p:cNvGrpSpPr/>
          <p:nvPr/>
        </p:nvGrpSpPr>
        <p:grpSpPr>
          <a:xfrm>
            <a:off x="10058400" y="990600"/>
            <a:ext cx="7012596" cy="6329461"/>
            <a:chOff x="-469111" y="71225"/>
            <a:chExt cx="9350128" cy="8439281"/>
          </a:xfrm>
        </p:grpSpPr>
        <p:sp>
          <p:nvSpPr>
            <p:cNvPr id="5" name="TextBox 5"/>
            <p:cNvSpPr txBox="1"/>
            <p:nvPr/>
          </p:nvSpPr>
          <p:spPr>
            <a:xfrm>
              <a:off x="-469111" y="71225"/>
              <a:ext cx="9350128" cy="2462212"/>
            </a:xfrm>
            <a:prstGeom prst="rect">
              <a:avLst/>
            </a:prstGeom>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r>
                <a:rPr lang="es-MX" sz="4000" dirty="0">
                  <a:solidFill>
                    <a:srgbClr val="FCC01C"/>
                  </a:solidFill>
                </a:rPr>
                <a:t>La pandemia cambió la realidad de muchos </a:t>
              </a:r>
              <a:r>
                <a:rPr lang="es-MX" sz="4000" dirty="0" smtClean="0">
                  <a:solidFill>
                    <a:srgbClr val="FCC01C"/>
                  </a:solidFill>
                </a:rPr>
                <a:t>miembros</a:t>
              </a:r>
              <a:r>
                <a:rPr lang="es-MX" sz="4000" dirty="0">
                  <a:solidFill>
                    <a:srgbClr val="FCC01C"/>
                  </a:solidFill>
                </a:rPr>
                <a:t> </a:t>
              </a:r>
              <a:r>
                <a:rPr lang="es-MX" sz="4000" dirty="0" smtClean="0">
                  <a:solidFill>
                    <a:srgbClr val="FCC01C"/>
                  </a:solidFill>
                </a:rPr>
                <a:t>en varios sentidos</a:t>
              </a:r>
              <a:endParaRPr lang="en-US" sz="4000" b="1" dirty="0">
                <a:ln/>
                <a:solidFill>
                  <a:srgbClr val="FCC01C"/>
                </a:solidFill>
                <a:latin typeface="Oswald"/>
              </a:endParaRPr>
            </a:p>
          </p:txBody>
        </p:sp>
        <p:sp>
          <p:nvSpPr>
            <p:cNvPr id="6" name="TextBox 6"/>
            <p:cNvSpPr txBox="1"/>
            <p:nvPr/>
          </p:nvSpPr>
          <p:spPr>
            <a:xfrm>
              <a:off x="-469111" y="6349999"/>
              <a:ext cx="8940800" cy="2160507"/>
            </a:xfrm>
            <a:prstGeom prst="rect">
              <a:avLst/>
            </a:prstGeom>
          </p:spPr>
          <p:txBody>
            <a:bodyPr wrap="square" lIns="0" tIns="0" rIns="0" bIns="0" rtlCol="0" anchor="t">
              <a:spAutoFit/>
            </a:bodyPr>
            <a:lstStyle/>
            <a:p>
              <a:pPr>
                <a:lnSpc>
                  <a:spcPts val="4250"/>
                </a:lnSpc>
              </a:pPr>
              <a:r>
                <a:rPr lang="es-MX" sz="3200" dirty="0">
                  <a:solidFill>
                    <a:schemeClr val="bg1"/>
                  </a:solidFill>
                  <a:latin typeface="Lato Italics" panose="020B0604020202020204" charset="0"/>
                </a:rPr>
                <a:t>Muchos miembros están perturbados o confundidos. Quieren dar sentido a las nuevas realidades. </a:t>
              </a:r>
              <a:endParaRPr lang="en-US" sz="3200" spc="306" dirty="0">
                <a:solidFill>
                  <a:schemeClr val="bg1"/>
                </a:solidFill>
                <a:latin typeface="Lato Italics" panose="020B0604020202020204" charset="0"/>
              </a:endParaRPr>
            </a:p>
          </p:txBody>
        </p:sp>
      </p:grpSp>
      <p:sp>
        <p:nvSpPr>
          <p:cNvPr id="7" name="AutoShape 7"/>
          <p:cNvSpPr/>
          <p:nvPr/>
        </p:nvSpPr>
        <p:spPr>
          <a:xfrm>
            <a:off x="-1085850" y="9258300"/>
            <a:ext cx="20459700" cy="1371600"/>
          </a:xfrm>
          <a:prstGeom prst="rect">
            <a:avLst/>
          </a:prstGeom>
          <a:solidFill>
            <a:srgbClr val="FDF2F1">
              <a:alpha val="9803"/>
            </a:srgbClr>
          </a:solidFill>
        </p:spPr>
      </p:sp>
      <p:sp>
        <p:nvSpPr>
          <p:cNvPr id="8" name="AutoShape 8"/>
          <p:cNvSpPr/>
          <p:nvPr/>
        </p:nvSpPr>
        <p:spPr>
          <a:xfrm>
            <a:off x="17926050" y="9258300"/>
            <a:ext cx="419100" cy="1066800"/>
          </a:xfrm>
          <a:prstGeom prst="rect">
            <a:avLst/>
          </a:prstGeom>
          <a:solidFill>
            <a:srgbClr val="F15560"/>
          </a:solidFill>
        </p:spPr>
      </p:sp>
      <p:sp>
        <p:nvSpPr>
          <p:cNvPr id="10" name="AutoShape 10"/>
          <p:cNvSpPr/>
          <p:nvPr/>
        </p:nvSpPr>
        <p:spPr>
          <a:xfrm>
            <a:off x="0" y="13557"/>
            <a:ext cx="1068268" cy="977043"/>
          </a:xfrm>
          <a:prstGeom prst="rect">
            <a:avLst/>
          </a:prstGeom>
          <a:solidFill>
            <a:srgbClr val="F15560"/>
          </a:solidFill>
        </p:spPr>
      </p:sp>
    </p:spTree>
    <p:extLst>
      <p:ext uri="{BB962C8B-B14F-4D97-AF65-F5344CB8AC3E}">
        <p14:creationId xmlns:p14="http://schemas.microsoft.com/office/powerpoint/2010/main" val="671861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l="414" t="13119" b="2802"/>
          <a:stretch>
            <a:fillRect/>
          </a:stretch>
        </a:blipFill>
        <a:effectLst/>
      </p:bgPr>
    </p:bg>
    <p:spTree>
      <p:nvGrpSpPr>
        <p:cNvPr id="1" name=""/>
        <p:cNvGrpSpPr/>
        <p:nvPr/>
      </p:nvGrpSpPr>
      <p:grpSpPr>
        <a:xfrm>
          <a:off x="0" y="0"/>
          <a:ext cx="0" cy="0"/>
          <a:chOff x="0" y="0"/>
          <a:chExt cx="0" cy="0"/>
        </a:xfrm>
      </p:grpSpPr>
      <p:pic>
        <p:nvPicPr>
          <p:cNvPr id="6150" name="Picture 6" descr="Sur del Ecuador reinaugura templo afectado por terremoto - Noticias -  Adventist News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6500"/>
            <a:ext cx="18288000" cy="1331595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533400" y="376553"/>
            <a:ext cx="20231100" cy="3962400"/>
            <a:chOff x="-50800" y="-633204"/>
            <a:chExt cx="26974800" cy="5283200"/>
          </a:xfrm>
        </p:grpSpPr>
        <p:sp>
          <p:nvSpPr>
            <p:cNvPr id="3" name="AutoShape 3"/>
            <p:cNvSpPr/>
            <p:nvPr/>
          </p:nvSpPr>
          <p:spPr>
            <a:xfrm>
              <a:off x="-50800" y="-633204"/>
              <a:ext cx="26974800" cy="5283200"/>
            </a:xfrm>
            <a:prstGeom prst="rect">
              <a:avLst/>
            </a:prstGeom>
            <a:solidFill>
              <a:srgbClr val="1B1922">
                <a:alpha val="80000"/>
              </a:srgbClr>
            </a:solidFill>
          </p:spPr>
        </p:sp>
        <p:sp>
          <p:nvSpPr>
            <p:cNvPr id="4" name="TextBox 4"/>
            <p:cNvSpPr txBox="1"/>
            <p:nvPr/>
          </p:nvSpPr>
          <p:spPr>
            <a:xfrm>
              <a:off x="2674033" y="2662247"/>
              <a:ext cx="20356733" cy="675228"/>
            </a:xfrm>
            <a:prstGeom prst="rect">
              <a:avLst/>
            </a:prstGeom>
          </p:spPr>
          <p:txBody>
            <a:bodyPr wrap="square" lIns="0" tIns="0" rIns="0" bIns="0" rtlCol="0" anchor="t">
              <a:spAutoFit/>
            </a:bodyPr>
            <a:lstStyle/>
            <a:p>
              <a:pPr algn="l">
                <a:lnSpc>
                  <a:spcPts val="4250"/>
                </a:lnSpc>
              </a:pPr>
              <a:r>
                <a:rPr lang="en-US" sz="3400" spc="306" dirty="0" smtClean="0">
                  <a:solidFill>
                    <a:srgbClr val="FDF2F1"/>
                  </a:solidFill>
                  <a:latin typeface="Lato Italics"/>
                </a:rPr>
                <a:t>Hay que hacer lo </a:t>
              </a:r>
              <a:r>
                <a:rPr lang="en-US" sz="3400" spc="306" dirty="0" err="1" smtClean="0">
                  <a:solidFill>
                    <a:srgbClr val="FDF2F1"/>
                  </a:solidFill>
                  <a:latin typeface="Lato Italics"/>
                </a:rPr>
                <a:t>mejor</a:t>
              </a:r>
              <a:r>
                <a:rPr lang="en-US" sz="3400" spc="306" dirty="0" smtClean="0">
                  <a:solidFill>
                    <a:srgbClr val="FDF2F1"/>
                  </a:solidFill>
                  <a:latin typeface="Lato Italics"/>
                </a:rPr>
                <a:t> por </a:t>
              </a:r>
              <a:r>
                <a:rPr lang="en-US" sz="3400" spc="306" dirty="0" err="1" smtClean="0">
                  <a:solidFill>
                    <a:srgbClr val="FDF2F1"/>
                  </a:solidFill>
                  <a:latin typeface="Lato Italics"/>
                </a:rPr>
                <a:t>los</a:t>
              </a:r>
              <a:r>
                <a:rPr lang="en-US" sz="3400" spc="306" dirty="0" smtClean="0">
                  <a:solidFill>
                    <a:srgbClr val="FDF2F1"/>
                  </a:solidFill>
                  <a:latin typeface="Lato Italics"/>
                </a:rPr>
                <a:t> miembros de la </a:t>
              </a:r>
              <a:r>
                <a:rPr lang="en-US" sz="3400" spc="306" dirty="0" err="1" smtClean="0">
                  <a:solidFill>
                    <a:srgbClr val="FDF2F1"/>
                  </a:solidFill>
                  <a:latin typeface="Lato Italics"/>
                </a:rPr>
                <a:t>iglesia</a:t>
              </a:r>
              <a:r>
                <a:rPr lang="en-US" sz="3400" spc="306" dirty="0" smtClean="0">
                  <a:solidFill>
                    <a:srgbClr val="FDF2F1"/>
                  </a:solidFill>
                  <a:latin typeface="Lato Italics"/>
                </a:rPr>
                <a:t> </a:t>
              </a:r>
              <a:endParaRPr lang="en-US" sz="3400" spc="306" dirty="0">
                <a:solidFill>
                  <a:srgbClr val="FDF2F1"/>
                </a:solidFill>
                <a:latin typeface="Lato Italics"/>
              </a:endParaRPr>
            </a:p>
          </p:txBody>
        </p:sp>
        <p:sp>
          <p:nvSpPr>
            <p:cNvPr id="5" name="TextBox 5"/>
            <p:cNvSpPr txBox="1"/>
            <p:nvPr/>
          </p:nvSpPr>
          <p:spPr>
            <a:xfrm>
              <a:off x="1868267" y="33125"/>
              <a:ext cx="22464933" cy="1316600"/>
            </a:xfrm>
            <a:prstGeom prst="rect">
              <a:avLst/>
            </a:prstGeom>
          </p:spPr>
          <p:txBody>
            <a:bodyPr wrap="square" lIns="0" tIns="0" rIns="0" bIns="0" rtlCol="0" anchor="t">
              <a:spAutoFit/>
            </a:bodyPr>
            <a:lstStyle/>
            <a:p>
              <a:pPr algn="l">
                <a:lnSpc>
                  <a:spcPts val="7700"/>
                </a:lnSpc>
              </a:pPr>
              <a:r>
                <a:rPr lang="en-US" sz="5400" spc="77" dirty="0" smtClean="0">
                  <a:solidFill>
                    <a:srgbClr val="FDF2F1"/>
                  </a:solidFill>
                  <a:latin typeface="Lato Italics" panose="020B0604020202020204" charset="0"/>
                </a:rPr>
                <a:t>FALTA MUCHO TIEMPO PARA VOLVER A LOS TEMPLOS</a:t>
              </a:r>
              <a:endParaRPr lang="en-US" sz="5400" spc="77" dirty="0">
                <a:solidFill>
                  <a:srgbClr val="FDF2F1"/>
                </a:solidFill>
                <a:latin typeface="Lato Italics" panose="020B0604020202020204" charset="0"/>
              </a:endParaRPr>
            </a:p>
          </p:txBody>
        </p:sp>
      </p:grpSp>
      <p:sp>
        <p:nvSpPr>
          <p:cNvPr id="7" name="AutoShape 7"/>
          <p:cNvSpPr/>
          <p:nvPr/>
        </p:nvSpPr>
        <p:spPr>
          <a:xfrm>
            <a:off x="-1085850" y="9258300"/>
            <a:ext cx="20459700" cy="1371600"/>
          </a:xfrm>
          <a:prstGeom prst="rect">
            <a:avLst/>
          </a:prstGeom>
          <a:solidFill>
            <a:srgbClr val="FDF2F1">
              <a:alpha val="9803"/>
            </a:srgbClr>
          </a:solidFill>
        </p:spPr>
      </p:sp>
      <p:sp>
        <p:nvSpPr>
          <p:cNvPr id="8" name="AutoShape 8"/>
          <p:cNvSpPr/>
          <p:nvPr/>
        </p:nvSpPr>
        <p:spPr>
          <a:xfrm>
            <a:off x="17202150" y="9258300"/>
            <a:ext cx="1143000" cy="1066800"/>
          </a:xfrm>
          <a:prstGeom prst="rect">
            <a:avLst/>
          </a:prstGeom>
          <a:solidFill>
            <a:srgbClr val="F15560"/>
          </a:solid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922"/>
        </a:solidFill>
        <a:effectLst/>
      </p:bgPr>
    </p:bg>
    <p:spTree>
      <p:nvGrpSpPr>
        <p:cNvPr id="1" name=""/>
        <p:cNvGrpSpPr/>
        <p:nvPr/>
      </p:nvGrpSpPr>
      <p:grpSpPr>
        <a:xfrm>
          <a:off x="0" y="0"/>
          <a:ext cx="0" cy="0"/>
          <a:chOff x="0" y="0"/>
          <a:chExt cx="0" cy="0"/>
        </a:xfrm>
      </p:grpSpPr>
      <p:sp>
        <p:nvSpPr>
          <p:cNvPr id="3" name="TextBox 3"/>
          <p:cNvSpPr txBox="1"/>
          <p:nvPr/>
        </p:nvSpPr>
        <p:spPr>
          <a:xfrm>
            <a:off x="1655320" y="5537751"/>
            <a:ext cx="4337455" cy="538609"/>
          </a:xfrm>
          <a:prstGeom prst="rect">
            <a:avLst/>
          </a:prstGeom>
        </p:spPr>
        <p:txBody>
          <a:bodyPr wrap="square" lIns="0" tIns="0" rIns="0" bIns="0" rtlCol="0" anchor="t">
            <a:spAutoFit/>
          </a:bodyPr>
          <a:lstStyle/>
          <a:p>
            <a:pPr algn="ctr">
              <a:lnSpc>
                <a:spcPts val="4200"/>
              </a:lnSpc>
            </a:pPr>
            <a:r>
              <a:rPr lang="es-CO" sz="3600" spc="30" dirty="0" smtClean="0">
                <a:solidFill>
                  <a:srgbClr val="FDF2F1"/>
                </a:solidFill>
                <a:latin typeface="Lato"/>
              </a:rPr>
              <a:t>Líderes innovadores </a:t>
            </a:r>
            <a:endParaRPr lang="en-US" sz="3600" spc="30" dirty="0">
              <a:solidFill>
                <a:srgbClr val="FDF2F1"/>
              </a:solidFill>
              <a:latin typeface="Lato"/>
            </a:endParaRPr>
          </a:p>
        </p:txBody>
      </p:sp>
      <p:sp>
        <p:nvSpPr>
          <p:cNvPr id="4" name="TextBox 4"/>
          <p:cNvSpPr txBox="1"/>
          <p:nvPr/>
        </p:nvSpPr>
        <p:spPr>
          <a:xfrm>
            <a:off x="7117132" y="5537751"/>
            <a:ext cx="4337455" cy="538609"/>
          </a:xfrm>
          <a:prstGeom prst="rect">
            <a:avLst/>
          </a:prstGeom>
        </p:spPr>
        <p:txBody>
          <a:bodyPr wrap="square" lIns="0" tIns="0" rIns="0" bIns="0" rtlCol="0" anchor="t">
            <a:spAutoFit/>
          </a:bodyPr>
          <a:lstStyle/>
          <a:p>
            <a:pPr algn="ctr">
              <a:lnSpc>
                <a:spcPts val="4200"/>
              </a:lnSpc>
            </a:pPr>
            <a:r>
              <a:rPr lang="en-US" sz="3600" spc="30" dirty="0" smtClean="0">
                <a:solidFill>
                  <a:srgbClr val="FDF2F1"/>
                </a:solidFill>
                <a:latin typeface="Lato"/>
              </a:rPr>
              <a:t>Líderes creativos</a:t>
            </a:r>
            <a:endParaRPr lang="en-US" sz="3600" spc="30" dirty="0">
              <a:solidFill>
                <a:srgbClr val="FDF2F1"/>
              </a:solidFill>
              <a:latin typeface="Lato"/>
            </a:endParaRPr>
          </a:p>
        </p:txBody>
      </p:sp>
      <p:sp>
        <p:nvSpPr>
          <p:cNvPr id="5" name="TextBox 5"/>
          <p:cNvSpPr txBox="1"/>
          <p:nvPr/>
        </p:nvSpPr>
        <p:spPr>
          <a:xfrm>
            <a:off x="12426545" y="5537751"/>
            <a:ext cx="4337455" cy="538609"/>
          </a:xfrm>
          <a:prstGeom prst="rect">
            <a:avLst/>
          </a:prstGeom>
        </p:spPr>
        <p:txBody>
          <a:bodyPr wrap="square" lIns="0" tIns="0" rIns="0" bIns="0" rtlCol="0" anchor="t">
            <a:spAutoFit/>
          </a:bodyPr>
          <a:lstStyle/>
          <a:p>
            <a:pPr algn="ctr">
              <a:lnSpc>
                <a:spcPts val="4200"/>
              </a:lnSpc>
            </a:pPr>
            <a:r>
              <a:rPr lang="en-US" sz="3600" spc="30" dirty="0" smtClean="0">
                <a:solidFill>
                  <a:srgbClr val="FDF2F1"/>
                </a:solidFill>
                <a:latin typeface="Lato"/>
              </a:rPr>
              <a:t>Líderes activos</a:t>
            </a:r>
            <a:endParaRPr lang="en-US" sz="3600" spc="30" dirty="0">
              <a:solidFill>
                <a:srgbClr val="FDF2F1"/>
              </a:solidFill>
              <a:latin typeface="Lato"/>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604" y="2811856"/>
            <a:ext cx="3258796" cy="1783115"/>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1440" y="3071212"/>
            <a:ext cx="1566105" cy="1780551"/>
          </a:xfrm>
          <a:prstGeom prst="rect">
            <a:avLst/>
          </a:prstGeom>
        </p:spPr>
      </p:pic>
      <p:pic>
        <p:nvPicPr>
          <p:cNvPr id="8" name="Picture 8"/>
          <p:cNvPicPr>
            <a:picLocks noChangeAspect="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907791" y="2151304"/>
            <a:ext cx="3590954" cy="3590954"/>
          </a:xfrm>
          <a:prstGeom prst="rect">
            <a:avLst/>
          </a:prstGeom>
        </p:spPr>
      </p:pic>
      <p:sp>
        <p:nvSpPr>
          <p:cNvPr id="9" name="AutoShape 9"/>
          <p:cNvSpPr/>
          <p:nvPr/>
        </p:nvSpPr>
        <p:spPr>
          <a:xfrm>
            <a:off x="-1085850" y="9258300"/>
            <a:ext cx="20459700" cy="1371600"/>
          </a:xfrm>
          <a:prstGeom prst="rect">
            <a:avLst/>
          </a:prstGeom>
          <a:solidFill>
            <a:srgbClr val="FDF2F1">
              <a:alpha val="9803"/>
            </a:srgbClr>
          </a:solidFill>
        </p:spPr>
      </p:sp>
      <p:sp>
        <p:nvSpPr>
          <p:cNvPr id="10" name="AutoShape 10"/>
          <p:cNvSpPr/>
          <p:nvPr/>
        </p:nvSpPr>
        <p:spPr>
          <a:xfrm>
            <a:off x="17202150" y="9258300"/>
            <a:ext cx="1143000" cy="1066800"/>
          </a:xfrm>
          <a:prstGeom prst="rect">
            <a:avLst/>
          </a:prstGeom>
          <a:solidFill>
            <a:srgbClr val="F15560"/>
          </a:solidFill>
        </p:spPr>
      </p:sp>
      <p:sp>
        <p:nvSpPr>
          <p:cNvPr id="11" name="TextBox 5"/>
          <p:cNvSpPr txBox="1"/>
          <p:nvPr/>
        </p:nvSpPr>
        <p:spPr>
          <a:xfrm>
            <a:off x="2305130" y="786120"/>
            <a:ext cx="13677738" cy="830997"/>
          </a:xfrm>
          <a:prstGeom prst="rect">
            <a:avLst/>
          </a:prstGeom>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pPr algn="ctr"/>
            <a:r>
              <a:rPr lang="es-MX" sz="5400" b="1" dirty="0" smtClean="0">
                <a:solidFill>
                  <a:schemeClr val="bg1"/>
                </a:solidFill>
                <a:effectLst>
                  <a:outerShdw blurRad="38100" dist="38100" dir="2700000" algn="tl">
                    <a:srgbClr val="000000">
                      <a:alpha val="43137"/>
                    </a:srgbClr>
                  </a:outerShdw>
                </a:effectLst>
              </a:rPr>
              <a:t>LOS LÍDERES MULTIFACÉTICOS</a:t>
            </a:r>
            <a:endParaRPr lang="en-US" sz="7200" b="1" dirty="0">
              <a:ln/>
              <a:solidFill>
                <a:srgbClr val="FCC01C"/>
              </a:solidFill>
              <a:effectLst>
                <a:outerShdw blurRad="38100" dist="38100" dir="2700000" algn="tl">
                  <a:srgbClr val="000000">
                    <a:alpha val="43137"/>
                  </a:srgbClr>
                </a:outerShdw>
              </a:effectLst>
              <a:latin typeface="Oswald"/>
            </a:endParaRPr>
          </a:p>
        </p:txBody>
      </p:sp>
      <p:sp>
        <p:nvSpPr>
          <p:cNvPr id="12" name="CuadroTexto 9">
            <a:extLst>
              <a:ext uri="{FF2B5EF4-FFF2-40B4-BE49-F238E27FC236}">
                <a16:creationId xmlns:a16="http://schemas.microsoft.com/office/drawing/2014/main" id="{D45AB731-8702-5E47-A5F0-9C97A7545CA9}"/>
              </a:ext>
            </a:extLst>
          </p:cNvPr>
          <p:cNvSpPr txBox="1">
            <a:spLocks noChangeArrowheads="1"/>
          </p:cNvSpPr>
          <p:nvPr/>
        </p:nvSpPr>
        <p:spPr bwMode="auto">
          <a:xfrm>
            <a:off x="1455368" y="6739488"/>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marL="0" indent="0" algn="ctr">
              <a:spcBef>
                <a:spcPct val="0"/>
              </a:spcBef>
              <a:buClrTx/>
              <a:buNone/>
            </a:pPr>
            <a:r>
              <a:rPr lang="es-CO" altLang="en-US" sz="2400" dirty="0" smtClean="0">
                <a:solidFill>
                  <a:schemeClr val="bg1"/>
                </a:solidFill>
                <a:latin typeface="Arial" panose="020B0604020202020204" pitchFamily="34" charset="0"/>
              </a:rPr>
              <a:t>Tienen propuestas </a:t>
            </a:r>
            <a:r>
              <a:rPr lang="es-CO" altLang="en-US" sz="2400" dirty="0">
                <a:solidFill>
                  <a:schemeClr val="bg1"/>
                </a:solidFill>
                <a:latin typeface="Arial" panose="020B0604020202020204" pitchFamily="34" charset="0"/>
              </a:rPr>
              <a:t>innovadoras</a:t>
            </a:r>
          </a:p>
          <a:p>
            <a:pPr marL="0" indent="0" algn="ctr">
              <a:spcBef>
                <a:spcPct val="0"/>
              </a:spcBef>
              <a:buClrTx/>
              <a:buNone/>
            </a:pPr>
            <a:r>
              <a:rPr lang="es-CO" altLang="en-US" sz="2400" dirty="0" smtClean="0">
                <a:solidFill>
                  <a:schemeClr val="bg1"/>
                </a:solidFill>
                <a:latin typeface="Arial" panose="020B0604020202020204" pitchFamily="34" charset="0"/>
              </a:rPr>
              <a:t>Analizan e interpretan al publico </a:t>
            </a:r>
            <a:r>
              <a:rPr lang="es-CO" altLang="en-US" sz="2400" dirty="0">
                <a:solidFill>
                  <a:schemeClr val="bg1"/>
                </a:solidFill>
                <a:latin typeface="Arial" panose="020B0604020202020204" pitchFamily="34" charset="0"/>
              </a:rPr>
              <a:t>a quien </a:t>
            </a:r>
            <a:r>
              <a:rPr lang="es-CO" altLang="en-US" sz="2400" dirty="0" smtClean="0">
                <a:solidFill>
                  <a:schemeClr val="bg1"/>
                </a:solidFill>
                <a:latin typeface="Arial" panose="020B0604020202020204" pitchFamily="34" charset="0"/>
              </a:rPr>
              <a:t>lideran</a:t>
            </a:r>
            <a:endParaRPr lang="es-CO" altLang="en-US" sz="2400" dirty="0">
              <a:solidFill>
                <a:schemeClr val="bg1"/>
              </a:solidFill>
              <a:latin typeface="Arial" panose="020B0604020202020204" pitchFamily="34" charset="0"/>
            </a:endParaRPr>
          </a:p>
        </p:txBody>
      </p:sp>
      <p:sp>
        <p:nvSpPr>
          <p:cNvPr id="13" name="CuadroTexto 13">
            <a:extLst>
              <a:ext uri="{FF2B5EF4-FFF2-40B4-BE49-F238E27FC236}">
                <a16:creationId xmlns:a16="http://schemas.microsoft.com/office/drawing/2014/main" id="{895D4847-D390-4F4B-A0ED-5939886466B1}"/>
              </a:ext>
            </a:extLst>
          </p:cNvPr>
          <p:cNvSpPr txBox="1">
            <a:spLocks noChangeArrowheads="1"/>
          </p:cNvSpPr>
          <p:nvPr/>
        </p:nvSpPr>
        <p:spPr bwMode="auto">
          <a:xfrm>
            <a:off x="7249890" y="6739488"/>
            <a:ext cx="4071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marL="0" indent="0" algn="ctr">
              <a:spcBef>
                <a:spcPct val="0"/>
              </a:spcBef>
              <a:buClrTx/>
              <a:buNone/>
            </a:pPr>
            <a:r>
              <a:rPr lang="es-CO" altLang="en-US" sz="2400" dirty="0" smtClean="0">
                <a:solidFill>
                  <a:schemeClr val="bg1"/>
                </a:solidFill>
                <a:latin typeface="Arial" panose="020B0604020202020204" pitchFamily="34" charset="0"/>
              </a:rPr>
              <a:t>Diseñan estrategias y son </a:t>
            </a:r>
            <a:r>
              <a:rPr lang="es-CO" altLang="en-US" sz="2400" dirty="0">
                <a:solidFill>
                  <a:schemeClr val="bg1"/>
                </a:solidFill>
                <a:latin typeface="Arial" panose="020B0604020202020204" pitchFamily="34" charset="0"/>
              </a:rPr>
              <a:t>c</a:t>
            </a:r>
            <a:r>
              <a:rPr lang="es-CO" altLang="en-US" sz="2400" dirty="0" smtClean="0">
                <a:solidFill>
                  <a:schemeClr val="bg1"/>
                </a:solidFill>
                <a:latin typeface="Arial" panose="020B0604020202020204" pitchFamily="34" charset="0"/>
              </a:rPr>
              <a:t>readores </a:t>
            </a:r>
            <a:r>
              <a:rPr lang="es-CO" altLang="en-US" sz="2400" dirty="0">
                <a:solidFill>
                  <a:schemeClr val="bg1"/>
                </a:solidFill>
                <a:latin typeface="Arial" panose="020B0604020202020204" pitchFamily="34" charset="0"/>
              </a:rPr>
              <a:t>de contenidos</a:t>
            </a:r>
          </a:p>
        </p:txBody>
      </p:sp>
      <p:sp>
        <p:nvSpPr>
          <p:cNvPr id="14" name="CuadroTexto 16">
            <a:extLst>
              <a:ext uri="{FF2B5EF4-FFF2-40B4-BE49-F238E27FC236}">
                <a16:creationId xmlns:a16="http://schemas.microsoft.com/office/drawing/2014/main" id="{896FCA07-104A-8142-A559-815ADE768A38}"/>
              </a:ext>
            </a:extLst>
          </p:cNvPr>
          <p:cNvSpPr txBox="1">
            <a:spLocks noChangeArrowheads="1"/>
          </p:cNvSpPr>
          <p:nvPr/>
        </p:nvSpPr>
        <p:spPr bwMode="auto">
          <a:xfrm>
            <a:off x="11661572" y="6739488"/>
            <a:ext cx="586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marL="0" indent="0" algn="ctr">
              <a:spcBef>
                <a:spcPct val="0"/>
              </a:spcBef>
              <a:buClrTx/>
              <a:buNone/>
            </a:pPr>
            <a:r>
              <a:rPr lang="es-CO" altLang="en-US" sz="2400" dirty="0" smtClean="0">
                <a:solidFill>
                  <a:schemeClr val="bg1"/>
                </a:solidFill>
                <a:latin typeface="Arial" panose="020B0604020202020204" pitchFamily="34" charset="0"/>
              </a:rPr>
              <a:t>Desarrollan </a:t>
            </a:r>
            <a:r>
              <a:rPr lang="es-CO" altLang="en-US" sz="2400" dirty="0">
                <a:solidFill>
                  <a:schemeClr val="bg1"/>
                </a:solidFill>
                <a:latin typeface="Arial" panose="020B0604020202020204" pitchFamily="34" charset="0"/>
              </a:rPr>
              <a:t>actividades</a:t>
            </a:r>
          </a:p>
          <a:p>
            <a:pPr marL="0" indent="0" algn="ctr">
              <a:spcBef>
                <a:spcPct val="0"/>
              </a:spcBef>
              <a:buClrTx/>
              <a:buNone/>
            </a:pPr>
            <a:r>
              <a:rPr lang="es-CO" altLang="en-US" sz="2400" dirty="0" smtClean="0">
                <a:solidFill>
                  <a:schemeClr val="bg1"/>
                </a:solidFill>
                <a:latin typeface="Arial" panose="020B0604020202020204" pitchFamily="34" charset="0"/>
              </a:rPr>
              <a:t>Son creadores  </a:t>
            </a:r>
          </a:p>
          <a:p>
            <a:pPr marL="0" indent="0" algn="ctr">
              <a:spcBef>
                <a:spcPct val="0"/>
              </a:spcBef>
              <a:buClrTx/>
              <a:buNone/>
            </a:pPr>
            <a:r>
              <a:rPr lang="es-CO" altLang="en-US" sz="2400" dirty="0" smtClean="0">
                <a:solidFill>
                  <a:schemeClr val="bg1"/>
                </a:solidFill>
                <a:latin typeface="Arial" panose="020B0604020202020204" pitchFamily="34" charset="0"/>
              </a:rPr>
              <a:t>Integran el conocimiento</a:t>
            </a:r>
          </a:p>
          <a:p>
            <a:pPr marL="0" indent="0" algn="ctr">
              <a:spcBef>
                <a:spcPct val="0"/>
              </a:spcBef>
              <a:buClrTx/>
              <a:buNone/>
            </a:pPr>
            <a:r>
              <a:rPr lang="es-CO" altLang="en-US" sz="2400" dirty="0" smtClean="0">
                <a:solidFill>
                  <a:schemeClr val="bg1"/>
                </a:solidFill>
                <a:latin typeface="Arial" panose="020B0604020202020204" pitchFamily="34" charset="0"/>
              </a:rPr>
              <a:t>Buscan integración </a:t>
            </a:r>
            <a:r>
              <a:rPr lang="es-CO" altLang="en-US" sz="2400" dirty="0">
                <a:solidFill>
                  <a:schemeClr val="bg1"/>
                </a:solidFill>
                <a:latin typeface="Arial" panose="020B0604020202020204" pitchFamily="34" charset="0"/>
              </a:rPr>
              <a:t>de oportunidades </a:t>
            </a:r>
          </a:p>
        </p:txBody>
      </p:sp>
    </p:spTree>
    <p:extLst>
      <p:ext uri="{BB962C8B-B14F-4D97-AF65-F5344CB8AC3E}">
        <p14:creationId xmlns:p14="http://schemas.microsoft.com/office/powerpoint/2010/main" val="284001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7706" b="770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75516" y="1044019"/>
            <a:ext cx="38100" cy="8267700"/>
          </a:xfrm>
          <a:prstGeom prst="rect">
            <a:avLst/>
          </a:prstGeom>
          <a:solidFill>
            <a:srgbClr val="FDF2F1"/>
          </a:solidFill>
        </p:spPr>
      </p:sp>
      <p:sp>
        <p:nvSpPr>
          <p:cNvPr id="3" name="AutoShape 3"/>
          <p:cNvSpPr/>
          <p:nvPr/>
        </p:nvSpPr>
        <p:spPr>
          <a:xfrm>
            <a:off x="1042868" y="-13833"/>
            <a:ext cx="8486003" cy="10681833"/>
          </a:xfrm>
          <a:prstGeom prst="rect">
            <a:avLst/>
          </a:prstGeom>
          <a:solidFill>
            <a:schemeClr val="tx1">
              <a:alpha val="80000"/>
            </a:schemeClr>
          </a:solidFill>
        </p:spPr>
      </p:sp>
      <p:sp>
        <p:nvSpPr>
          <p:cNvPr id="6" name="TextBox 6"/>
          <p:cNvSpPr txBox="1"/>
          <p:nvPr/>
        </p:nvSpPr>
        <p:spPr>
          <a:xfrm>
            <a:off x="2105462" y="1554242"/>
            <a:ext cx="6004102" cy="7140416"/>
          </a:xfrm>
          <a:prstGeom prst="rect">
            <a:avLst/>
          </a:prstGeom>
        </p:spPr>
        <p:txBody>
          <a:bodyPr lIns="0" tIns="0" rIns="0" bIns="0" rtlCol="0" anchor="t">
            <a:spAutoFit/>
          </a:bodyPr>
          <a:lstStyle/>
          <a:p>
            <a:pPr algn="ctr"/>
            <a:r>
              <a:rPr lang="es-MX" sz="6000" dirty="0">
                <a:solidFill>
                  <a:schemeClr val="bg1"/>
                </a:solidFill>
              </a:rPr>
              <a:t>“El que </a:t>
            </a:r>
            <a:r>
              <a:rPr lang="es-MX" sz="6000" dirty="0" smtClean="0">
                <a:solidFill>
                  <a:schemeClr val="bg1"/>
                </a:solidFill>
              </a:rPr>
              <a:t>trata de </a:t>
            </a:r>
            <a:r>
              <a:rPr lang="es-MX" sz="6000" dirty="0">
                <a:solidFill>
                  <a:schemeClr val="bg1"/>
                </a:solidFill>
              </a:rPr>
              <a:t>transformar a la humanidad debe primero buscar comprender a la humanidad</a:t>
            </a:r>
            <a:r>
              <a:rPr lang="es-MX" sz="6000" dirty="0" smtClean="0">
                <a:solidFill>
                  <a:schemeClr val="bg1"/>
                </a:solidFill>
              </a:rPr>
              <a:t>”.</a:t>
            </a:r>
          </a:p>
          <a:p>
            <a:pPr algn="ctr"/>
            <a:endParaRPr lang="es-MX" sz="6000" dirty="0" smtClean="0">
              <a:solidFill>
                <a:schemeClr val="bg1"/>
              </a:solidFill>
            </a:endParaRPr>
          </a:p>
          <a:p>
            <a:pPr algn="ctr"/>
            <a:r>
              <a:rPr lang="es-MX" sz="4400" i="1" dirty="0" smtClean="0">
                <a:solidFill>
                  <a:schemeClr val="bg1"/>
                </a:solidFill>
              </a:rPr>
              <a:t>La educación, 71.</a:t>
            </a:r>
          </a:p>
        </p:txBody>
      </p:sp>
      <p:sp>
        <p:nvSpPr>
          <p:cNvPr id="7" name="AutoShape 7"/>
          <p:cNvSpPr/>
          <p:nvPr/>
        </p:nvSpPr>
        <p:spPr>
          <a:xfrm>
            <a:off x="-1085850" y="9258300"/>
            <a:ext cx="20459700" cy="1371600"/>
          </a:xfrm>
          <a:prstGeom prst="rect">
            <a:avLst/>
          </a:prstGeom>
          <a:solidFill>
            <a:srgbClr val="FDF2F1">
              <a:alpha val="9803"/>
            </a:srgbClr>
          </a:solidFill>
        </p:spPr>
      </p:sp>
      <p:sp>
        <p:nvSpPr>
          <p:cNvPr id="8" name="AutoShape 8"/>
          <p:cNvSpPr/>
          <p:nvPr/>
        </p:nvSpPr>
        <p:spPr>
          <a:xfrm>
            <a:off x="17926050" y="9258300"/>
            <a:ext cx="419100" cy="1066800"/>
          </a:xfrm>
          <a:prstGeom prst="rect">
            <a:avLst/>
          </a:prstGeom>
          <a:solidFill>
            <a:srgbClr val="F15560"/>
          </a:solidFill>
        </p:spPr>
      </p:sp>
      <p:sp>
        <p:nvSpPr>
          <p:cNvPr id="10" name="AutoShape 10"/>
          <p:cNvSpPr/>
          <p:nvPr/>
        </p:nvSpPr>
        <p:spPr>
          <a:xfrm>
            <a:off x="0" y="13557"/>
            <a:ext cx="1068268" cy="977043"/>
          </a:xfrm>
          <a:prstGeom prst="rect">
            <a:avLst/>
          </a:prstGeom>
          <a:solidFill>
            <a:srgbClr val="F15560"/>
          </a:solidFill>
        </p:spPr>
      </p:sp>
    </p:spTree>
    <p:extLst>
      <p:ext uri="{BB962C8B-B14F-4D97-AF65-F5344CB8AC3E}">
        <p14:creationId xmlns:p14="http://schemas.microsoft.com/office/powerpoint/2010/main" val="538860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3">
            <a:extLst>
              <a:ext uri="{FF2B5EF4-FFF2-40B4-BE49-F238E27FC236}">
                <a16:creationId xmlns:a16="http://schemas.microsoft.com/office/drawing/2014/main" id="{DBD7C5FF-E4C3-4418-B688-27E0B01C17C0}"/>
              </a:ext>
            </a:extLst>
          </p:cNvPr>
          <p:cNvSpPr>
            <a:spLocks noGrp="1"/>
          </p:cNvSpPr>
          <p:nvPr>
            <p:ph idx="1"/>
          </p:nvPr>
        </p:nvSpPr>
        <p:spPr>
          <a:xfrm>
            <a:off x="7662038" y="3030920"/>
            <a:ext cx="8828693" cy="4662653"/>
          </a:xfrm>
        </p:spPr>
        <p:txBody>
          <a:bodyPr>
            <a:normAutofit/>
          </a:bodyPr>
          <a:lstStyle/>
          <a:p>
            <a:pPr marL="0" indent="0">
              <a:buNone/>
            </a:pPr>
            <a:endParaRPr lang="es-VE" sz="6000" dirty="0"/>
          </a:p>
          <a:p>
            <a:endParaRPr lang="es-VE" sz="6600" dirty="0"/>
          </a:p>
        </p:txBody>
      </p:sp>
      <p:pic>
        <p:nvPicPr>
          <p:cNvPr id="8" name="Picture 2" descr="Wenn alle Bedingungen gleich sind, buche ich lieber bei einem Freund! | by  doorz | doorz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8353" b="36152"/>
          <a:stretch/>
        </p:blipFill>
        <p:spPr bwMode="auto">
          <a:xfrm>
            <a:off x="-1" y="-1307717"/>
            <a:ext cx="18287999" cy="676933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2F3C5B5-446B-4BF8-AD14-7E392DFF23A7}"/>
              </a:ext>
            </a:extLst>
          </p:cNvPr>
          <p:cNvSpPr txBox="1"/>
          <p:nvPr/>
        </p:nvSpPr>
        <p:spPr>
          <a:xfrm>
            <a:off x="457200" y="4686300"/>
            <a:ext cx="16191411" cy="2862322"/>
          </a:xfrm>
          <a:prstGeom prst="rect">
            <a:avLst/>
          </a:prstGeom>
          <a:noFill/>
        </p:spPr>
        <p:txBody>
          <a:bodyPr wrap="square" rtlCol="0">
            <a:spAutoFit/>
          </a:bodyPr>
          <a:lstStyle/>
          <a:p>
            <a:pPr algn="ctr"/>
            <a:r>
              <a:rPr lang="es-419" sz="4200" b="1" dirty="0" smtClean="0">
                <a:solidFill>
                  <a:srgbClr val="0070C0"/>
                </a:solidFill>
                <a:ea typeface="Calibri" panose="020F0502020204030204" pitchFamily="34" charset="0"/>
              </a:rPr>
              <a:t>Créditos</a:t>
            </a:r>
            <a:r>
              <a:rPr lang="es-419" sz="4200" b="1" dirty="0">
                <a:solidFill>
                  <a:srgbClr val="0070C0"/>
                </a:solidFill>
                <a:ea typeface="Calibri" panose="020F0502020204030204" pitchFamily="34" charset="0"/>
              </a:rPr>
              <a:t>:</a:t>
            </a:r>
          </a:p>
          <a:p>
            <a:pPr algn="ctr"/>
            <a:endParaRPr lang="es-419" sz="4200" b="1" dirty="0">
              <a:solidFill>
                <a:srgbClr val="0070C0"/>
              </a:solidFill>
              <a:ea typeface="Calibri" panose="020F0502020204030204" pitchFamily="34" charset="0"/>
            </a:endParaRPr>
          </a:p>
          <a:p>
            <a:pPr algn="ctr"/>
            <a:r>
              <a:rPr lang="es-419" sz="3200" dirty="0">
                <a:ea typeface="Calibri" panose="020F0502020204030204" pitchFamily="34" charset="0"/>
              </a:rPr>
              <a:t>Texto principal: Pr Samuel </a:t>
            </a:r>
            <a:r>
              <a:rPr lang="es-419" sz="3200" dirty="0" err="1">
                <a:ea typeface="Calibri" panose="020F0502020204030204" pitchFamily="34" charset="0"/>
              </a:rPr>
              <a:t>Telemaque</a:t>
            </a:r>
            <a:endParaRPr lang="es-419" sz="3200" dirty="0">
              <a:ea typeface="Calibri" panose="020F0502020204030204" pitchFamily="34" charset="0"/>
            </a:endParaRPr>
          </a:p>
          <a:p>
            <a:pPr algn="ctr"/>
            <a:r>
              <a:rPr lang="es-419" sz="3200" dirty="0">
                <a:ea typeface="Calibri" panose="020F0502020204030204" pitchFamily="34" charset="0"/>
              </a:rPr>
              <a:t>Diapositivas, revisión y edición  Pr Moisés Prieto</a:t>
            </a:r>
          </a:p>
          <a:p>
            <a:pPr algn="ctr"/>
            <a:r>
              <a:rPr lang="es-419" sz="3200" dirty="0">
                <a:ea typeface="Calibri" panose="020F0502020204030204" pitchFamily="34" charset="0"/>
              </a:rPr>
              <a:t>Imágenes Diversas: Google, </a:t>
            </a:r>
            <a:r>
              <a:rPr lang="en-US" sz="3200" dirty="0" err="1"/>
              <a:t>monkeybusinessimages</a:t>
            </a:r>
            <a:r>
              <a:rPr lang="en-US" sz="3200" dirty="0"/>
              <a:t>, </a:t>
            </a:r>
            <a:r>
              <a:rPr lang="en-US" sz="3200" dirty="0" err="1"/>
              <a:t>Pxhere</a:t>
            </a:r>
            <a:r>
              <a:rPr lang="en-US" sz="3200" dirty="0" smtClean="0"/>
              <a:t>,</a:t>
            </a:r>
            <a:r>
              <a:rPr lang="es-419" sz="3200" dirty="0">
                <a:ea typeface="Calibri" panose="020F0502020204030204" pitchFamily="34" charset="0"/>
              </a:rPr>
              <a:t> </a:t>
            </a:r>
            <a:r>
              <a:rPr lang="es-419" sz="3200" dirty="0" err="1">
                <a:ea typeface="Calibri" panose="020F0502020204030204" pitchFamily="34" charset="0"/>
              </a:rPr>
              <a:t>shutterstock</a:t>
            </a:r>
            <a:r>
              <a:rPr lang="es-419" sz="3200" dirty="0" smtClean="0">
                <a:ea typeface="Calibri" panose="020F0502020204030204" pitchFamily="34" charset="0"/>
              </a:rPr>
              <a:t>.</a:t>
            </a:r>
            <a:r>
              <a:rPr lang="en-US" sz="3200" dirty="0" smtClean="0"/>
              <a:t> </a:t>
            </a:r>
            <a:endParaRPr lang="es-419" sz="3200" dirty="0">
              <a:ea typeface="Calibri" panose="020F0502020204030204" pitchFamily="34" charset="0"/>
            </a:endParaRPr>
          </a:p>
        </p:txBody>
      </p:sp>
    </p:spTree>
    <p:extLst>
      <p:ext uri="{BB962C8B-B14F-4D97-AF65-F5344CB8AC3E}">
        <p14:creationId xmlns:p14="http://schemas.microsoft.com/office/powerpoint/2010/main" val="149569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922"/>
        </a:solidFill>
        <a:effectLst/>
      </p:bgPr>
    </p:bg>
    <p:spTree>
      <p:nvGrpSpPr>
        <p:cNvPr id="1" name=""/>
        <p:cNvGrpSpPr/>
        <p:nvPr/>
      </p:nvGrpSpPr>
      <p:grpSpPr>
        <a:xfrm>
          <a:off x="0" y="0"/>
          <a:ext cx="0" cy="0"/>
          <a:chOff x="0" y="0"/>
          <a:chExt cx="0" cy="0"/>
        </a:xfrm>
      </p:grpSpPr>
      <p:grpSp>
        <p:nvGrpSpPr>
          <p:cNvPr id="3" name="Group 3"/>
          <p:cNvGrpSpPr/>
          <p:nvPr/>
        </p:nvGrpSpPr>
        <p:grpSpPr>
          <a:xfrm>
            <a:off x="-518488" y="2705100"/>
            <a:ext cx="5540813" cy="2306540"/>
            <a:chOff x="-2311453" y="152400"/>
            <a:chExt cx="11047344" cy="18745794"/>
          </a:xfrm>
        </p:grpSpPr>
        <p:sp>
          <p:nvSpPr>
            <p:cNvPr id="4" name="TextBox 4"/>
            <p:cNvSpPr txBox="1"/>
            <p:nvPr/>
          </p:nvSpPr>
          <p:spPr>
            <a:xfrm>
              <a:off x="0" y="152400"/>
              <a:ext cx="8735891" cy="1367896"/>
            </a:xfrm>
            <a:prstGeom prst="rect">
              <a:avLst/>
            </a:prstGeom>
          </p:spPr>
          <p:txBody>
            <a:bodyPr lIns="0" tIns="0" rIns="0" bIns="0" rtlCol="0" anchor="t">
              <a:spAutoFit/>
            </a:bodyPr>
            <a:lstStyle/>
            <a:p>
              <a:pPr algn="l">
                <a:lnSpc>
                  <a:spcPts val="8000"/>
                </a:lnSpc>
              </a:pPr>
              <a:endParaRPr lang="en-US" sz="8000" spc="80" dirty="0">
                <a:solidFill>
                  <a:srgbClr val="FDF2F1"/>
                </a:solidFill>
                <a:latin typeface="Oswald"/>
              </a:endParaRPr>
            </a:p>
          </p:txBody>
        </p:sp>
        <p:sp>
          <p:nvSpPr>
            <p:cNvPr id="5" name="TextBox 5"/>
            <p:cNvSpPr txBox="1"/>
            <p:nvPr/>
          </p:nvSpPr>
          <p:spPr>
            <a:xfrm>
              <a:off x="-2311453" y="7112556"/>
              <a:ext cx="8447568" cy="11785638"/>
            </a:xfrm>
            <a:prstGeom prst="rect">
              <a:avLst/>
            </a:prstGeom>
          </p:spPr>
          <p:txBody>
            <a:bodyPr lIns="0" tIns="0" rIns="0" bIns="0" rtlCol="0" anchor="t">
              <a:spAutoFit/>
            </a:bodyPr>
            <a:lstStyle/>
            <a:p>
              <a:pPr algn="ctr">
                <a:lnSpc>
                  <a:spcPts val="5880"/>
                </a:lnSpc>
              </a:pPr>
              <a:r>
                <a:rPr lang="en-US" sz="4200" dirty="0" smtClean="0">
                  <a:solidFill>
                    <a:srgbClr val="F15560"/>
                  </a:solidFill>
                  <a:latin typeface="Oswald"/>
                </a:rPr>
                <a:t>OBSERVA </a:t>
              </a:r>
            </a:p>
            <a:p>
              <a:pPr algn="ctr">
                <a:lnSpc>
                  <a:spcPts val="5880"/>
                </a:lnSpc>
              </a:pPr>
              <a:r>
                <a:rPr lang="en-US" sz="4200" dirty="0" smtClean="0">
                  <a:solidFill>
                    <a:srgbClr val="F15560"/>
                  </a:solidFill>
                  <a:latin typeface="Oswald"/>
                </a:rPr>
                <a:t>Y ANALIZA</a:t>
              </a:r>
              <a:endParaRPr lang="en-US" sz="4200" dirty="0">
                <a:solidFill>
                  <a:srgbClr val="F15560"/>
                </a:solidFill>
                <a:latin typeface="Oswald"/>
              </a:endParaRPr>
            </a:p>
          </p:txBody>
        </p:sp>
      </p:grpSp>
      <p:sp>
        <p:nvSpPr>
          <p:cNvPr id="6" name="AutoShape 6"/>
          <p:cNvSpPr/>
          <p:nvPr/>
        </p:nvSpPr>
        <p:spPr>
          <a:xfrm>
            <a:off x="17754600" y="2451656"/>
            <a:ext cx="38100" cy="6896100"/>
          </a:xfrm>
          <a:prstGeom prst="rect">
            <a:avLst/>
          </a:prstGeom>
          <a:solidFill>
            <a:srgbClr val="FDF2F1"/>
          </a:solidFill>
        </p:spPr>
      </p:sp>
      <p:sp>
        <p:nvSpPr>
          <p:cNvPr id="8" name="AutoShape 8"/>
          <p:cNvSpPr/>
          <p:nvPr/>
        </p:nvSpPr>
        <p:spPr>
          <a:xfrm>
            <a:off x="-1295400" y="9501889"/>
            <a:ext cx="20459700" cy="1371600"/>
          </a:xfrm>
          <a:prstGeom prst="rect">
            <a:avLst/>
          </a:prstGeom>
          <a:solidFill>
            <a:srgbClr val="FDF2F1">
              <a:alpha val="9803"/>
            </a:srgbClr>
          </a:solidFill>
        </p:spPr>
      </p:sp>
      <p:sp>
        <p:nvSpPr>
          <p:cNvPr id="9" name="AutoShape 9"/>
          <p:cNvSpPr/>
          <p:nvPr/>
        </p:nvSpPr>
        <p:spPr>
          <a:xfrm>
            <a:off x="17202150" y="9258300"/>
            <a:ext cx="1143000" cy="1066800"/>
          </a:xfrm>
          <a:prstGeom prst="rect">
            <a:avLst/>
          </a:prstGeom>
          <a:solidFill>
            <a:srgbClr val="F15560"/>
          </a:solidFill>
        </p:spPr>
      </p:sp>
      <p:pic>
        <p:nvPicPr>
          <p:cNvPr id="10" name="Picture 2" descr="Tips para comenzar el año liderando la Transformación empresarial Ágil -  CustomerTrigger | Gestione sus Clientes. Impacte en sus Resultados">
            <a:extLst>
              <a:ext uri="{FF2B5EF4-FFF2-40B4-BE49-F238E27FC236}">
                <a16:creationId xmlns:a16="http://schemas.microsoft.com/office/drawing/2014/main" id="{B7EEF303-EE90-BF47-956D-904EE6C51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558" y="867155"/>
            <a:ext cx="14406232" cy="793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7706" b="7706"/>
          <a:stretch>
            <a:fillRect/>
          </a:stretch>
        </a:blipFill>
        <a:effectLst/>
      </p:bgPr>
    </p:bg>
    <p:spTree>
      <p:nvGrpSpPr>
        <p:cNvPr id="1" name=""/>
        <p:cNvGrpSpPr/>
        <p:nvPr/>
      </p:nvGrpSpPr>
      <p:grpSpPr>
        <a:xfrm>
          <a:off x="0" y="0"/>
          <a:ext cx="0" cy="0"/>
          <a:chOff x="0" y="0"/>
          <a:chExt cx="0" cy="0"/>
        </a:xfrm>
      </p:grpSpPr>
      <p:pic>
        <p:nvPicPr>
          <p:cNvPr id="1030" name="Picture 6" descr="social, Redes, móvil, teléfono móvil, Característica del teléfono, artilugio, tecnología, Dispositivo de comunicaciones portátil, Dispositivo de comunicación, producto, telefonía, dispositivo electronico, Smartphone, red celular, teléfono, multimedia, comunicación, fu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40891"/>
            <a:ext cx="18345150" cy="1066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p:nvPr/>
        </p:nvSpPr>
        <p:spPr>
          <a:xfrm>
            <a:off x="475516" y="1044019"/>
            <a:ext cx="38100" cy="8267700"/>
          </a:xfrm>
          <a:prstGeom prst="rect">
            <a:avLst/>
          </a:prstGeom>
          <a:solidFill>
            <a:srgbClr val="FDF2F1"/>
          </a:solidFill>
        </p:spPr>
      </p:sp>
      <p:sp>
        <p:nvSpPr>
          <p:cNvPr id="3" name="AutoShape 3"/>
          <p:cNvSpPr/>
          <p:nvPr/>
        </p:nvSpPr>
        <p:spPr>
          <a:xfrm>
            <a:off x="1042868" y="-13833"/>
            <a:ext cx="8486003" cy="10681833"/>
          </a:xfrm>
          <a:prstGeom prst="rect">
            <a:avLst/>
          </a:prstGeom>
          <a:solidFill>
            <a:schemeClr val="tx1">
              <a:alpha val="80000"/>
            </a:schemeClr>
          </a:solidFill>
        </p:spPr>
      </p:sp>
      <p:grpSp>
        <p:nvGrpSpPr>
          <p:cNvPr id="4" name="Group 4"/>
          <p:cNvGrpSpPr/>
          <p:nvPr/>
        </p:nvGrpSpPr>
        <p:grpSpPr>
          <a:xfrm>
            <a:off x="2131404" y="1133475"/>
            <a:ext cx="7164996" cy="7303656"/>
            <a:chOff x="0" y="190500"/>
            <a:chExt cx="9553328" cy="9738208"/>
          </a:xfrm>
        </p:grpSpPr>
        <p:sp>
          <p:nvSpPr>
            <p:cNvPr id="5" name="TextBox 5"/>
            <p:cNvSpPr txBox="1"/>
            <p:nvPr/>
          </p:nvSpPr>
          <p:spPr>
            <a:xfrm>
              <a:off x="0" y="190500"/>
              <a:ext cx="8056269" cy="3282951"/>
            </a:xfrm>
            <a:prstGeom prst="rect">
              <a:avLst/>
            </a:prstGeom>
          </p:spPr>
          <p:txBody>
            <a:bodyPr lIns="0" tIns="0" rIns="0" bIns="0" rtlCol="0" anchor="t">
              <a:spAutoFit/>
              <a:scene3d>
                <a:camera prst="orthographicFront"/>
                <a:lightRig rig="soft" dir="t">
                  <a:rot lat="0" lon="0" rev="15600000"/>
                </a:lightRig>
              </a:scene3d>
              <a:sp3d extrusionH="57150" prstMaterial="softEdge">
                <a:bevelT w="25400" h="38100"/>
              </a:sp3d>
            </a:bodyPr>
            <a:lstStyle/>
            <a:p>
              <a:r>
                <a:rPr lang="es-419" sz="4000" b="1" dirty="0" smtClean="0">
                  <a:ln/>
                  <a:solidFill>
                    <a:srgbClr val="FFC000"/>
                  </a:solidFill>
                </a:rPr>
                <a:t>LAS REDES SOCIALES OFRECEN A LOS MIEMBROS MUCHOS MENÚS DE ADORACIÓN</a:t>
              </a:r>
              <a:endParaRPr lang="en-US" sz="4000" b="1" dirty="0">
                <a:ln/>
                <a:solidFill>
                  <a:srgbClr val="FFC000"/>
                </a:solidFill>
                <a:latin typeface="Oswald"/>
              </a:endParaRPr>
            </a:p>
          </p:txBody>
        </p:sp>
        <p:sp>
          <p:nvSpPr>
            <p:cNvPr id="6" name="TextBox 6"/>
            <p:cNvSpPr txBox="1"/>
            <p:nvPr/>
          </p:nvSpPr>
          <p:spPr>
            <a:xfrm>
              <a:off x="0" y="7722976"/>
              <a:ext cx="9553328" cy="2205732"/>
            </a:xfrm>
            <a:prstGeom prst="rect">
              <a:avLst/>
            </a:prstGeom>
          </p:spPr>
          <p:txBody>
            <a:bodyPr wrap="square" lIns="0" tIns="0" rIns="0" bIns="0" rtlCol="0" anchor="t">
              <a:spAutoFit/>
            </a:bodyPr>
            <a:lstStyle/>
            <a:p>
              <a:pPr>
                <a:lnSpc>
                  <a:spcPts val="4250"/>
                </a:lnSpc>
              </a:pPr>
              <a:r>
                <a:rPr lang="en-US" sz="3400" spc="306" dirty="0" err="1" smtClean="0">
                  <a:solidFill>
                    <a:srgbClr val="FDF2F1"/>
                  </a:solidFill>
                  <a:latin typeface="Lato Italics" panose="020B0604020202020204" charset="0"/>
                  <a:cs typeface="Calibri Light" panose="020F0302020204030204" pitchFamily="34" charset="0"/>
                </a:rPr>
                <a:t>Ellos</a:t>
              </a:r>
              <a:r>
                <a:rPr lang="en-US" sz="3400" spc="306" dirty="0" smtClean="0">
                  <a:solidFill>
                    <a:srgbClr val="FDF2F1"/>
                  </a:solidFill>
                  <a:latin typeface="Lato Italics" panose="020B0604020202020204" charset="0"/>
                  <a:cs typeface="Calibri Light" panose="020F0302020204030204" pitchFamily="34" charset="0"/>
                </a:rPr>
                <a:t> </a:t>
              </a:r>
              <a:r>
                <a:rPr lang="en-US" sz="3400" spc="306" dirty="0" err="1" smtClean="0">
                  <a:solidFill>
                    <a:srgbClr val="FDF2F1"/>
                  </a:solidFill>
                  <a:latin typeface="Lato Italics" panose="020B0604020202020204" charset="0"/>
                  <a:cs typeface="Calibri Light" panose="020F0302020204030204" pitchFamily="34" charset="0"/>
                </a:rPr>
                <a:t>pueden</a:t>
              </a:r>
              <a:r>
                <a:rPr lang="en-US" sz="3400" spc="306" dirty="0" smtClean="0">
                  <a:solidFill>
                    <a:srgbClr val="FDF2F1"/>
                  </a:solidFill>
                  <a:latin typeface="Lato Italics" panose="020B0604020202020204" charset="0"/>
                  <a:cs typeface="Calibri Light" panose="020F0302020204030204" pitchFamily="34" charset="0"/>
                </a:rPr>
                <a:t> </a:t>
              </a:r>
              <a:r>
                <a:rPr lang="en-US" sz="3400" spc="306" dirty="0" err="1" smtClean="0">
                  <a:solidFill>
                    <a:srgbClr val="FDF2F1"/>
                  </a:solidFill>
                  <a:latin typeface="Lato Italics" panose="020B0604020202020204" charset="0"/>
                  <a:cs typeface="Calibri Light" panose="020F0302020204030204" pitchFamily="34" charset="0"/>
                </a:rPr>
                <a:t>cambiar</a:t>
              </a:r>
              <a:r>
                <a:rPr lang="en-US" sz="3400" spc="306" dirty="0" smtClean="0">
                  <a:solidFill>
                    <a:srgbClr val="FDF2F1"/>
                  </a:solidFill>
                  <a:latin typeface="Lato Italics" panose="020B0604020202020204" charset="0"/>
                  <a:cs typeface="Calibri Light" panose="020F0302020204030204" pitchFamily="34" charset="0"/>
                </a:rPr>
                <a:t> </a:t>
              </a:r>
              <a:r>
                <a:rPr lang="en-US" sz="3400" spc="306" dirty="0" err="1" smtClean="0">
                  <a:solidFill>
                    <a:srgbClr val="FDF2F1"/>
                  </a:solidFill>
                  <a:latin typeface="Lato Italics" panose="020B0604020202020204" charset="0"/>
                  <a:cs typeface="Calibri Light" panose="020F0302020204030204" pitchFamily="34" charset="0"/>
                </a:rPr>
                <a:t>fácilmente</a:t>
              </a:r>
              <a:r>
                <a:rPr lang="en-US" sz="3400" spc="306" dirty="0" smtClean="0">
                  <a:solidFill>
                    <a:srgbClr val="FDF2F1"/>
                  </a:solidFill>
                  <a:latin typeface="Lato Italics" panose="020B0604020202020204" charset="0"/>
                  <a:cs typeface="Calibri Light" panose="020F0302020204030204" pitchFamily="34" charset="0"/>
                </a:rPr>
                <a:t> de un </a:t>
              </a:r>
              <a:r>
                <a:rPr lang="en-US" sz="3400" spc="306" dirty="0" err="1" smtClean="0">
                  <a:solidFill>
                    <a:srgbClr val="FDF2F1"/>
                  </a:solidFill>
                  <a:latin typeface="Lato Italics" panose="020B0604020202020204" charset="0"/>
                  <a:cs typeface="Calibri Light" panose="020F0302020204030204" pitchFamily="34" charset="0"/>
                </a:rPr>
                <a:t>servicio</a:t>
              </a:r>
              <a:r>
                <a:rPr lang="en-US" sz="3400" spc="306" dirty="0" smtClean="0">
                  <a:solidFill>
                    <a:srgbClr val="FDF2F1"/>
                  </a:solidFill>
                  <a:latin typeface="Lato Italics" panose="020B0604020202020204" charset="0"/>
                  <a:cs typeface="Calibri Light" panose="020F0302020204030204" pitchFamily="34" charset="0"/>
                </a:rPr>
                <a:t> a </a:t>
              </a:r>
              <a:r>
                <a:rPr lang="en-US" sz="3400" spc="306" dirty="0" err="1" smtClean="0">
                  <a:solidFill>
                    <a:srgbClr val="FDF2F1"/>
                  </a:solidFill>
                  <a:latin typeface="Lato Italics" panose="020B0604020202020204" charset="0"/>
                  <a:cs typeface="Calibri Light" panose="020F0302020204030204" pitchFamily="34" charset="0"/>
                </a:rPr>
                <a:t>otro</a:t>
              </a:r>
              <a:r>
                <a:rPr lang="en-US" sz="3400" spc="306" dirty="0" smtClean="0">
                  <a:solidFill>
                    <a:srgbClr val="FDF2F1"/>
                  </a:solidFill>
                  <a:latin typeface="Lato Italics" panose="020B0604020202020204" charset="0"/>
                  <a:cs typeface="Calibri Light" panose="020F0302020204030204" pitchFamily="34" charset="0"/>
                </a:rPr>
                <a:t>. </a:t>
              </a:r>
              <a:r>
                <a:rPr lang="en-US" sz="3400" spc="306" dirty="0" err="1" smtClean="0">
                  <a:solidFill>
                    <a:srgbClr val="FDF2F1"/>
                  </a:solidFill>
                  <a:latin typeface="Lato Italics" panose="020B0604020202020204" charset="0"/>
                  <a:cs typeface="Calibri Light" panose="020F0302020204030204" pitchFamily="34" charset="0"/>
                </a:rPr>
                <a:t>Buscan</a:t>
              </a:r>
              <a:r>
                <a:rPr lang="en-US" sz="3400" spc="306" dirty="0" smtClean="0">
                  <a:solidFill>
                    <a:srgbClr val="FDF2F1"/>
                  </a:solidFill>
                  <a:latin typeface="Lato Italics" panose="020B0604020202020204" charset="0"/>
                  <a:cs typeface="Calibri Light" panose="020F0302020204030204" pitchFamily="34" charset="0"/>
                </a:rPr>
                <a:t> lo que </a:t>
              </a:r>
              <a:r>
                <a:rPr lang="en-US" sz="3400" spc="306" dirty="0" err="1" smtClean="0">
                  <a:solidFill>
                    <a:srgbClr val="FDF2F1"/>
                  </a:solidFill>
                  <a:latin typeface="Lato Italics" panose="020B0604020202020204" charset="0"/>
                  <a:cs typeface="Calibri Light" panose="020F0302020204030204" pitchFamily="34" charset="0"/>
                </a:rPr>
                <a:t>mejor</a:t>
              </a:r>
              <a:r>
                <a:rPr lang="en-US" sz="3400" spc="306" dirty="0" smtClean="0">
                  <a:solidFill>
                    <a:srgbClr val="FDF2F1"/>
                  </a:solidFill>
                  <a:latin typeface="Lato Italics" panose="020B0604020202020204" charset="0"/>
                  <a:cs typeface="Calibri Light" panose="020F0302020204030204" pitchFamily="34" charset="0"/>
                </a:rPr>
                <a:t> les </a:t>
              </a:r>
              <a:r>
                <a:rPr lang="en-US" sz="3400" spc="306" dirty="0" err="1" smtClean="0">
                  <a:solidFill>
                    <a:srgbClr val="FDF2F1"/>
                  </a:solidFill>
                  <a:latin typeface="Lato Italics" panose="020B0604020202020204" charset="0"/>
                  <a:cs typeface="Calibri Light" panose="020F0302020204030204" pitchFamily="34" charset="0"/>
                </a:rPr>
                <a:t>llame</a:t>
              </a:r>
              <a:r>
                <a:rPr lang="en-US" sz="3400" spc="306" dirty="0" smtClean="0">
                  <a:solidFill>
                    <a:srgbClr val="FDF2F1"/>
                  </a:solidFill>
                  <a:latin typeface="Lato Italics" panose="020B0604020202020204" charset="0"/>
                  <a:cs typeface="Calibri Light" panose="020F0302020204030204" pitchFamily="34" charset="0"/>
                </a:rPr>
                <a:t> la </a:t>
              </a:r>
              <a:r>
                <a:rPr lang="en-US" sz="3400" spc="306" dirty="0" err="1" smtClean="0">
                  <a:solidFill>
                    <a:srgbClr val="FDF2F1"/>
                  </a:solidFill>
                  <a:latin typeface="Lato Italics" panose="020B0604020202020204" charset="0"/>
                  <a:cs typeface="Calibri Light" panose="020F0302020204030204" pitchFamily="34" charset="0"/>
                </a:rPr>
                <a:t>atención</a:t>
              </a:r>
              <a:r>
                <a:rPr lang="en-US" sz="3400" spc="306" dirty="0" smtClean="0">
                  <a:solidFill>
                    <a:srgbClr val="FDF2F1"/>
                  </a:solidFill>
                  <a:latin typeface="Lato Italics" panose="020B0604020202020204" charset="0"/>
                  <a:cs typeface="Calibri Light" panose="020F0302020204030204" pitchFamily="34" charset="0"/>
                </a:rPr>
                <a:t>.</a:t>
              </a:r>
              <a:endParaRPr lang="en-US" sz="3400" spc="306" dirty="0">
                <a:solidFill>
                  <a:srgbClr val="FDF2F1"/>
                </a:solidFill>
                <a:latin typeface="Lato Italics" panose="020B0604020202020204" charset="0"/>
                <a:cs typeface="Calibri Light" panose="020F0302020204030204" pitchFamily="34" charset="0"/>
              </a:endParaRPr>
            </a:p>
          </p:txBody>
        </p:sp>
      </p:grpSp>
      <p:sp>
        <p:nvSpPr>
          <p:cNvPr id="7" name="AutoShape 7"/>
          <p:cNvSpPr/>
          <p:nvPr/>
        </p:nvSpPr>
        <p:spPr>
          <a:xfrm>
            <a:off x="-1085850" y="9258300"/>
            <a:ext cx="20459700" cy="1371600"/>
          </a:xfrm>
          <a:prstGeom prst="rect">
            <a:avLst/>
          </a:prstGeom>
          <a:solidFill>
            <a:srgbClr val="FDF2F1">
              <a:alpha val="9803"/>
            </a:srgbClr>
          </a:solidFill>
        </p:spPr>
      </p:sp>
      <p:sp>
        <p:nvSpPr>
          <p:cNvPr id="8" name="AutoShape 8"/>
          <p:cNvSpPr/>
          <p:nvPr/>
        </p:nvSpPr>
        <p:spPr>
          <a:xfrm>
            <a:off x="17926050" y="9258300"/>
            <a:ext cx="419100" cy="1066800"/>
          </a:xfrm>
          <a:prstGeom prst="rect">
            <a:avLst/>
          </a:prstGeom>
          <a:solidFill>
            <a:srgbClr val="F15560"/>
          </a:solidFill>
        </p:spPr>
      </p:sp>
      <p:sp>
        <p:nvSpPr>
          <p:cNvPr id="10" name="AutoShape 10"/>
          <p:cNvSpPr/>
          <p:nvPr/>
        </p:nvSpPr>
        <p:spPr>
          <a:xfrm>
            <a:off x="0" y="13557"/>
            <a:ext cx="1068268" cy="977043"/>
          </a:xfrm>
          <a:prstGeom prst="rect">
            <a:avLst/>
          </a:prstGeom>
          <a:solidFill>
            <a:srgbClr val="F15560"/>
          </a:solid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922"/>
        </a:solidFill>
        <a:effectLst/>
      </p:bgPr>
    </p:bg>
    <p:spTree>
      <p:nvGrpSpPr>
        <p:cNvPr id="1" name=""/>
        <p:cNvGrpSpPr/>
        <p:nvPr/>
      </p:nvGrpSpPr>
      <p:grpSpPr>
        <a:xfrm>
          <a:off x="0" y="0"/>
          <a:ext cx="0" cy="0"/>
          <a:chOff x="0" y="0"/>
          <a:chExt cx="0" cy="0"/>
        </a:xfrm>
      </p:grpSpPr>
      <p:sp>
        <p:nvSpPr>
          <p:cNvPr id="2" name="TextBox 2"/>
          <p:cNvSpPr txBox="1"/>
          <p:nvPr/>
        </p:nvSpPr>
        <p:spPr>
          <a:xfrm>
            <a:off x="10428325" y="6852250"/>
            <a:ext cx="7859675" cy="1661993"/>
          </a:xfrm>
          <a:prstGeom prst="rect">
            <a:avLst/>
          </a:prstGeom>
        </p:spPr>
        <p:txBody>
          <a:bodyPr lIns="0" tIns="0" rIns="0" bIns="0" rtlCol="0" anchor="t">
            <a:spAutoFit/>
          </a:bodyPr>
          <a:lstStyle/>
          <a:p>
            <a:r>
              <a:rPr lang="es-419" sz="3600" dirty="0" smtClean="0">
                <a:solidFill>
                  <a:schemeClr val="bg1"/>
                </a:solidFill>
              </a:rPr>
              <a:t>Proporcione </a:t>
            </a:r>
            <a:r>
              <a:rPr lang="es-419" sz="3600" dirty="0">
                <a:solidFill>
                  <a:schemeClr val="bg1"/>
                </a:solidFill>
              </a:rPr>
              <a:t>a los miembros de la </a:t>
            </a:r>
            <a:r>
              <a:rPr lang="es-419" sz="3600" dirty="0" smtClean="0">
                <a:solidFill>
                  <a:schemeClr val="bg1"/>
                </a:solidFill>
              </a:rPr>
              <a:t>iglesia una </a:t>
            </a:r>
            <a:r>
              <a:rPr lang="es-419" sz="3600" dirty="0">
                <a:solidFill>
                  <a:schemeClr val="bg1"/>
                </a:solidFill>
              </a:rPr>
              <a:t>variedad de menús de programas relevantes para mantener su </a:t>
            </a:r>
            <a:r>
              <a:rPr lang="es-419" sz="3600" dirty="0" smtClean="0">
                <a:solidFill>
                  <a:schemeClr val="bg1"/>
                </a:solidFill>
              </a:rPr>
              <a:t>atención</a:t>
            </a:r>
            <a:endParaRPr lang="en-US" sz="3600" dirty="0">
              <a:solidFill>
                <a:schemeClr val="bg1"/>
              </a:solidFill>
            </a:endParaRPr>
          </a:p>
        </p:txBody>
      </p:sp>
      <p:sp>
        <p:nvSpPr>
          <p:cNvPr id="5" name="TextBox 5"/>
          <p:cNvSpPr txBox="1"/>
          <p:nvPr/>
        </p:nvSpPr>
        <p:spPr>
          <a:xfrm>
            <a:off x="1195971" y="1737333"/>
            <a:ext cx="8045809" cy="2269852"/>
          </a:xfrm>
          <a:prstGeom prst="rect">
            <a:avLst/>
          </a:prstGeom>
        </p:spPr>
        <p:txBody>
          <a:bodyPr wrap="square" lIns="0" tIns="0" rIns="0" bIns="0" rtlCol="0" anchor="t">
            <a:spAutoFit/>
          </a:bodyPr>
          <a:lstStyle/>
          <a:p>
            <a:pPr algn="l">
              <a:lnSpc>
                <a:spcPts val="5880"/>
              </a:lnSpc>
            </a:pPr>
            <a:r>
              <a:rPr lang="es-CO" sz="4200" dirty="0" smtClean="0">
                <a:solidFill>
                  <a:srgbClr val="F15560"/>
                </a:solidFill>
                <a:latin typeface="Oswald"/>
              </a:rPr>
              <a:t>LOS DONES Y TALENTOS DE LOS LÍDERES INFLUYEN MUCHO EN LAS DECISIONES  DE LAS PERSONAS</a:t>
            </a:r>
            <a:endParaRPr lang="en-US" sz="4200" dirty="0">
              <a:solidFill>
                <a:srgbClr val="F15560"/>
              </a:solidFill>
              <a:latin typeface="Oswald"/>
            </a:endParaRPr>
          </a:p>
        </p:txBody>
      </p:sp>
      <p:sp>
        <p:nvSpPr>
          <p:cNvPr id="6" name="AutoShape 6"/>
          <p:cNvSpPr/>
          <p:nvPr/>
        </p:nvSpPr>
        <p:spPr>
          <a:xfrm>
            <a:off x="475516" y="0"/>
            <a:ext cx="38100" cy="7848600"/>
          </a:xfrm>
          <a:prstGeom prst="rect">
            <a:avLst/>
          </a:prstGeom>
          <a:solidFill>
            <a:srgbClr val="FDF2F1"/>
          </a:solidFill>
        </p:spPr>
      </p:sp>
      <p:sp>
        <p:nvSpPr>
          <p:cNvPr id="8" name="AutoShape 8"/>
          <p:cNvSpPr/>
          <p:nvPr/>
        </p:nvSpPr>
        <p:spPr>
          <a:xfrm>
            <a:off x="-1085850" y="9258300"/>
            <a:ext cx="20459700" cy="1371600"/>
          </a:xfrm>
          <a:prstGeom prst="rect">
            <a:avLst/>
          </a:prstGeom>
          <a:solidFill>
            <a:srgbClr val="FDF2F1">
              <a:alpha val="9803"/>
            </a:srgbClr>
          </a:solidFill>
        </p:spPr>
      </p:sp>
      <p:sp>
        <p:nvSpPr>
          <p:cNvPr id="9" name="AutoShape 9"/>
          <p:cNvSpPr/>
          <p:nvPr/>
        </p:nvSpPr>
        <p:spPr>
          <a:xfrm>
            <a:off x="17202150" y="9258300"/>
            <a:ext cx="1143000" cy="1066800"/>
          </a:xfrm>
          <a:prstGeom prst="rect">
            <a:avLst/>
          </a:prstGeom>
          <a:solidFill>
            <a:srgbClr val="F15560"/>
          </a:solidFill>
        </p:spPr>
      </p:sp>
      <p:sp>
        <p:nvSpPr>
          <p:cNvPr id="11" name="TextBox 5"/>
          <p:cNvSpPr txBox="1"/>
          <p:nvPr/>
        </p:nvSpPr>
        <p:spPr>
          <a:xfrm>
            <a:off x="12154806" y="5478120"/>
            <a:ext cx="3886199" cy="987450"/>
          </a:xfrm>
          <a:prstGeom prst="rect">
            <a:avLst/>
          </a:prstGeom>
        </p:spPr>
        <p:txBody>
          <a:bodyPr wrap="square" lIns="0" tIns="0" rIns="0" bIns="0" rtlCol="0" anchor="t">
            <a:spAutoFit/>
          </a:bodyPr>
          <a:lstStyle/>
          <a:p>
            <a:pPr algn="l">
              <a:lnSpc>
                <a:spcPts val="7700"/>
              </a:lnSpc>
            </a:pPr>
            <a:r>
              <a:rPr lang="en-US" sz="7700" spc="77" dirty="0" smtClean="0">
                <a:solidFill>
                  <a:srgbClr val="FDF2F1"/>
                </a:solidFill>
                <a:latin typeface="Oswald"/>
              </a:rPr>
              <a:t>SOLUCIÓN</a:t>
            </a:r>
            <a:endParaRPr lang="en-US" sz="7700" spc="77" dirty="0">
              <a:solidFill>
                <a:srgbClr val="FDF2F1"/>
              </a:solidFill>
              <a:latin typeface="Oswald"/>
            </a:endParaRPr>
          </a:p>
        </p:txBody>
      </p:sp>
      <p:pic>
        <p:nvPicPr>
          <p:cNvPr id="2050" name="Picture 2" descr="paisaje, mar, agua, naturaleza, Oceano, horizonte, amanecer, puesta de sol, barco, granja, Mañana, lago, amanecer, verano, canoa, oscuridad, ambiente, noche, reflexión, vehículo, pescador, bahía, pescado, vacaciones, Rio, Sol, pescadores, Brasil, Casal, Minas, resplandor crepuscular, Contra la luz, Redes, Río san francisco"/>
          <p:cNvPicPr>
            <a:picLocks noChangeAspect="1" noChangeArrowheads="1"/>
          </p:cNvPicPr>
          <p:nvPr/>
        </p:nvPicPr>
        <p:blipFill rotWithShape="1">
          <a:blip r:embed="rId2">
            <a:extLst>
              <a:ext uri="{28A0092B-C50C-407E-A947-70E740481C1C}">
                <a14:useLocalDpi xmlns:a14="http://schemas.microsoft.com/office/drawing/2010/main" val="0"/>
              </a:ext>
            </a:extLst>
          </a:blip>
          <a:srcRect t="53500" r="10070"/>
          <a:stretch/>
        </p:blipFill>
        <p:spPr bwMode="auto">
          <a:xfrm>
            <a:off x="-495415" y="5416885"/>
            <a:ext cx="10279025" cy="354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922"/>
        </a:solidFill>
        <a:effectLst/>
      </p:bgPr>
    </p:bg>
    <p:spTree>
      <p:nvGrpSpPr>
        <p:cNvPr id="1" name=""/>
        <p:cNvGrpSpPr/>
        <p:nvPr/>
      </p:nvGrpSpPr>
      <p:grpSpPr>
        <a:xfrm>
          <a:off x="0" y="0"/>
          <a:ext cx="0" cy="0"/>
          <a:chOff x="0" y="0"/>
          <a:chExt cx="0" cy="0"/>
        </a:xfrm>
      </p:grpSpPr>
      <p:grpSp>
        <p:nvGrpSpPr>
          <p:cNvPr id="2" name="Group 2"/>
          <p:cNvGrpSpPr/>
          <p:nvPr/>
        </p:nvGrpSpPr>
        <p:grpSpPr>
          <a:xfrm>
            <a:off x="1029317" y="2372558"/>
            <a:ext cx="7372613" cy="5160883"/>
            <a:chOff x="0" y="651328"/>
            <a:chExt cx="9830150" cy="6881176"/>
          </a:xfrm>
        </p:grpSpPr>
        <p:sp>
          <p:nvSpPr>
            <p:cNvPr id="3" name="TextBox 3"/>
            <p:cNvSpPr txBox="1"/>
            <p:nvPr/>
          </p:nvSpPr>
          <p:spPr>
            <a:xfrm>
              <a:off x="0" y="5683794"/>
              <a:ext cx="7616918" cy="1848710"/>
            </a:xfrm>
            <a:prstGeom prst="rect">
              <a:avLst/>
            </a:prstGeom>
          </p:spPr>
          <p:txBody>
            <a:bodyPr wrap="square" lIns="0" tIns="0" rIns="0" bIns="0" rtlCol="0" anchor="t">
              <a:spAutoFit/>
            </a:bodyPr>
            <a:lstStyle/>
            <a:p>
              <a:pPr>
                <a:lnSpc>
                  <a:spcPts val="3569"/>
                </a:lnSpc>
              </a:pPr>
              <a:r>
                <a:rPr lang="es-419" sz="3600" dirty="0">
                  <a:solidFill>
                    <a:srgbClr val="FCC01C"/>
                  </a:solidFill>
                </a:rPr>
                <a:t>La atención es un requisito para el discipulado holístico y la transformación espiritual.</a:t>
              </a:r>
              <a:endParaRPr lang="en-US" sz="3600" spc="25" dirty="0">
                <a:solidFill>
                  <a:srgbClr val="FCC01C"/>
                </a:solidFill>
                <a:latin typeface="Lato"/>
              </a:endParaRPr>
            </a:p>
          </p:txBody>
        </p:sp>
        <p:sp>
          <p:nvSpPr>
            <p:cNvPr id="4" name="TextBox 4"/>
            <p:cNvSpPr txBox="1"/>
            <p:nvPr/>
          </p:nvSpPr>
          <p:spPr>
            <a:xfrm>
              <a:off x="0" y="651328"/>
              <a:ext cx="9830150" cy="1851617"/>
            </a:xfrm>
            <a:prstGeom prst="rect">
              <a:avLst/>
            </a:prstGeom>
          </p:spPr>
          <p:txBody>
            <a:bodyPr lIns="0" tIns="0" rIns="0" bIns="0" rtlCol="0" anchor="t">
              <a:spAutoFit/>
            </a:bodyPr>
            <a:lstStyle/>
            <a:p>
              <a:pPr algn="l">
                <a:lnSpc>
                  <a:spcPct val="150000"/>
                </a:lnSpc>
                <a:spcAft>
                  <a:spcPts val="600"/>
                </a:spcAft>
              </a:pPr>
              <a:r>
                <a:rPr lang="en-US" sz="3200" spc="80" dirty="0" smtClean="0">
                  <a:solidFill>
                    <a:srgbClr val="FDF2F1"/>
                  </a:solidFill>
                  <a:latin typeface="Oswald"/>
                </a:rPr>
                <a:t>LA ESCUELA SABÁTICA NECESITA MANTENER LA ATENCIÓN DE SUS MIEMBROS  </a:t>
              </a:r>
              <a:endParaRPr lang="en-US" sz="3200" spc="80" dirty="0">
                <a:solidFill>
                  <a:srgbClr val="FDF2F1"/>
                </a:solidFill>
                <a:latin typeface="Oswald"/>
              </a:endParaRPr>
            </a:p>
          </p:txBody>
        </p:sp>
      </p:grpSp>
      <p:sp>
        <p:nvSpPr>
          <p:cNvPr id="6" name="AutoShape 6"/>
          <p:cNvSpPr/>
          <p:nvPr/>
        </p:nvSpPr>
        <p:spPr>
          <a:xfrm>
            <a:off x="17754600" y="-139144"/>
            <a:ext cx="38100" cy="9486900"/>
          </a:xfrm>
          <a:prstGeom prst="rect">
            <a:avLst/>
          </a:prstGeom>
          <a:solidFill>
            <a:srgbClr val="FDF2F1"/>
          </a:solidFill>
        </p:spPr>
      </p:sp>
      <p:sp>
        <p:nvSpPr>
          <p:cNvPr id="7" name="AutoShape 7"/>
          <p:cNvSpPr/>
          <p:nvPr/>
        </p:nvSpPr>
        <p:spPr>
          <a:xfrm>
            <a:off x="-1085850" y="9258300"/>
            <a:ext cx="20459700" cy="1371600"/>
          </a:xfrm>
          <a:prstGeom prst="rect">
            <a:avLst/>
          </a:prstGeom>
          <a:solidFill>
            <a:srgbClr val="FDF2F1">
              <a:alpha val="9803"/>
            </a:srgbClr>
          </a:solidFill>
        </p:spPr>
      </p:sp>
      <p:sp>
        <p:nvSpPr>
          <p:cNvPr id="8" name="AutoShape 8"/>
          <p:cNvSpPr/>
          <p:nvPr/>
        </p:nvSpPr>
        <p:spPr>
          <a:xfrm>
            <a:off x="17202150" y="9258300"/>
            <a:ext cx="1143000" cy="1066800"/>
          </a:xfrm>
          <a:prstGeom prst="rect">
            <a:avLst/>
          </a:prstGeom>
          <a:solidFill>
            <a:srgbClr val="F15560"/>
          </a:solidFill>
        </p:spPr>
      </p:sp>
      <p:grpSp>
        <p:nvGrpSpPr>
          <p:cNvPr id="9" name="Grupo 8"/>
          <p:cNvGrpSpPr/>
          <p:nvPr/>
        </p:nvGrpSpPr>
        <p:grpSpPr>
          <a:xfrm>
            <a:off x="8994174" y="1181100"/>
            <a:ext cx="7388826" cy="7543800"/>
            <a:chOff x="12467484" y="4592614"/>
            <a:chExt cx="2315316" cy="2455886"/>
          </a:xfrm>
        </p:grpSpPr>
        <p:sp>
          <p:nvSpPr>
            <p:cNvPr id="29" name="Elipse 28"/>
            <p:cNvSpPr/>
            <p:nvPr/>
          </p:nvSpPr>
          <p:spPr>
            <a:xfrm>
              <a:off x="12496800" y="4718185"/>
              <a:ext cx="2209800" cy="22541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Marcador de contenido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4240" t="5633" r="27596" b="5645"/>
            <a:stretch/>
          </p:blipFill>
          <p:spPr>
            <a:xfrm>
              <a:off x="12467484" y="4592614"/>
              <a:ext cx="2315316" cy="2455886"/>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922"/>
        </a:solidFill>
        <a:effectLst/>
      </p:bgPr>
    </p:bg>
    <p:spTree>
      <p:nvGrpSpPr>
        <p:cNvPr id="1" name=""/>
        <p:cNvGrpSpPr/>
        <p:nvPr/>
      </p:nvGrpSpPr>
      <p:grpSpPr>
        <a:xfrm>
          <a:off x="0" y="0"/>
          <a:ext cx="0" cy="0"/>
          <a:chOff x="0" y="0"/>
          <a:chExt cx="0" cy="0"/>
        </a:xfrm>
      </p:grpSpPr>
      <p:sp>
        <p:nvSpPr>
          <p:cNvPr id="2" name="TextBox 2"/>
          <p:cNvSpPr txBox="1"/>
          <p:nvPr/>
        </p:nvSpPr>
        <p:spPr>
          <a:xfrm>
            <a:off x="1028700" y="1943100"/>
            <a:ext cx="6724913" cy="2051844"/>
          </a:xfrm>
          <a:prstGeom prst="rect">
            <a:avLst/>
          </a:prstGeom>
        </p:spPr>
        <p:txBody>
          <a:bodyPr lIns="0" tIns="0" rIns="0" bIns="0" rtlCol="0" anchor="t">
            <a:spAutoFit/>
          </a:bodyPr>
          <a:lstStyle/>
          <a:p>
            <a:pPr algn="l">
              <a:lnSpc>
                <a:spcPts val="8000"/>
              </a:lnSpc>
            </a:pPr>
            <a:r>
              <a:rPr lang="en-US" sz="8000" spc="80" dirty="0" smtClean="0">
                <a:solidFill>
                  <a:srgbClr val="FDF2F1"/>
                </a:solidFill>
                <a:latin typeface="Oswald"/>
              </a:rPr>
              <a:t>DIOS NOS LLAMA LA ATENCIÓN</a:t>
            </a:r>
            <a:endParaRPr lang="en-US" sz="8000" spc="80" dirty="0">
              <a:solidFill>
                <a:srgbClr val="FDF2F1"/>
              </a:solidFill>
              <a:latin typeface="Oswald"/>
            </a:endParaRPr>
          </a:p>
        </p:txBody>
      </p:sp>
      <p:sp>
        <p:nvSpPr>
          <p:cNvPr id="4" name="TextBox 4"/>
          <p:cNvSpPr txBox="1"/>
          <p:nvPr/>
        </p:nvSpPr>
        <p:spPr>
          <a:xfrm>
            <a:off x="9975850" y="1478042"/>
            <a:ext cx="8850275" cy="6647974"/>
          </a:xfrm>
          <a:prstGeom prst="rect">
            <a:avLst/>
          </a:prstGeom>
        </p:spPr>
        <p:txBody>
          <a:bodyPr lIns="0" tIns="0" rIns="0" bIns="0" rtlCol="0" anchor="t">
            <a:spAutoFit/>
          </a:bodyPr>
          <a:lstStyle/>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El </a:t>
            </a:r>
            <a:r>
              <a:rPr lang="es-419" sz="5400" dirty="0">
                <a:solidFill>
                  <a:srgbClr val="FFC000"/>
                </a:solidFill>
                <a:latin typeface="Lato Italics" panose="020B0604020202020204" charset="0"/>
                <a:ea typeface="Calibri" panose="020F0502020204030204" pitchFamily="34" charset="0"/>
              </a:rPr>
              <a:t>“cordero inmolado” </a:t>
            </a:r>
            <a:endParaRPr lang="es-419" sz="5400" dirty="0" smtClean="0">
              <a:solidFill>
                <a:srgbClr val="FFC000"/>
              </a:solidFill>
              <a:latin typeface="Lato Italics" panose="020B0604020202020204" charset="0"/>
              <a:ea typeface="Calibri" panose="020F0502020204030204" pitchFamily="34" charset="0"/>
            </a:endParaRPr>
          </a:p>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La “zarza </a:t>
            </a:r>
            <a:r>
              <a:rPr lang="es-419" sz="5400" dirty="0">
                <a:solidFill>
                  <a:srgbClr val="FFC000"/>
                </a:solidFill>
                <a:latin typeface="Lato Italics" panose="020B0604020202020204" charset="0"/>
                <a:ea typeface="Calibri" panose="020F0502020204030204" pitchFamily="34" charset="0"/>
              </a:rPr>
              <a:t>ardiente” </a:t>
            </a:r>
            <a:endParaRPr lang="es-419" sz="5400" dirty="0" smtClean="0">
              <a:solidFill>
                <a:srgbClr val="FFC000"/>
              </a:solidFill>
              <a:latin typeface="Lato Italics" panose="020B0604020202020204" charset="0"/>
              <a:ea typeface="Calibri" panose="020F0502020204030204" pitchFamily="34" charset="0"/>
            </a:endParaRPr>
          </a:p>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a:t>
            </a:r>
            <a:r>
              <a:rPr lang="es-419" sz="5400" dirty="0">
                <a:solidFill>
                  <a:srgbClr val="FFC000"/>
                </a:solidFill>
                <a:latin typeface="Lato Italics" panose="020B0604020202020204" charset="0"/>
                <a:ea typeface="Calibri" panose="020F0502020204030204" pitchFamily="34" charset="0"/>
              </a:rPr>
              <a:t>Su voz” </a:t>
            </a:r>
            <a:endParaRPr lang="es-419" sz="5400" dirty="0" smtClean="0">
              <a:solidFill>
                <a:srgbClr val="FFC000"/>
              </a:solidFill>
              <a:latin typeface="Lato Italics" panose="020B0604020202020204" charset="0"/>
              <a:ea typeface="Calibri" panose="020F0502020204030204" pitchFamily="34" charset="0"/>
            </a:endParaRPr>
          </a:p>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“Gallos</a:t>
            </a:r>
            <a:r>
              <a:rPr lang="es-419" sz="5400" dirty="0">
                <a:solidFill>
                  <a:srgbClr val="FFC000"/>
                </a:solidFill>
                <a:latin typeface="Lato Italics" panose="020B0604020202020204" charset="0"/>
                <a:ea typeface="Calibri" panose="020F0502020204030204" pitchFamily="34" charset="0"/>
              </a:rPr>
              <a:t>” </a:t>
            </a:r>
            <a:endParaRPr lang="es-419" sz="5400" dirty="0" smtClean="0">
              <a:solidFill>
                <a:srgbClr val="FFC000"/>
              </a:solidFill>
              <a:latin typeface="Lato Italics" panose="020B0604020202020204" charset="0"/>
              <a:ea typeface="Calibri" panose="020F0502020204030204" pitchFamily="34" charset="0"/>
            </a:endParaRPr>
          </a:p>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“Serpientes</a:t>
            </a:r>
            <a:r>
              <a:rPr lang="es-419" sz="5400" dirty="0">
                <a:solidFill>
                  <a:srgbClr val="FFC000"/>
                </a:solidFill>
                <a:latin typeface="Lato Italics" panose="020B0604020202020204" charset="0"/>
                <a:ea typeface="Calibri" panose="020F0502020204030204" pitchFamily="34" charset="0"/>
              </a:rPr>
              <a:t>” </a:t>
            </a:r>
            <a:endParaRPr lang="es-419" sz="5400" dirty="0" smtClean="0">
              <a:solidFill>
                <a:srgbClr val="FFC000"/>
              </a:solidFill>
              <a:latin typeface="Lato Italics" panose="020B0604020202020204" charset="0"/>
              <a:ea typeface="Calibri" panose="020F0502020204030204" pitchFamily="34" charset="0"/>
            </a:endParaRPr>
          </a:p>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“Parábolas”</a:t>
            </a:r>
          </a:p>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“Historias” </a:t>
            </a:r>
          </a:p>
          <a:p>
            <a:pPr marL="457200" indent="-457200">
              <a:buFont typeface="Wingdings" panose="05000000000000000000" pitchFamily="2" charset="2"/>
              <a:buChar char="v"/>
            </a:pPr>
            <a:r>
              <a:rPr lang="es-419" sz="5400" dirty="0" smtClean="0">
                <a:solidFill>
                  <a:srgbClr val="FFC000"/>
                </a:solidFill>
                <a:latin typeface="Lato Italics" panose="020B0604020202020204" charset="0"/>
                <a:ea typeface="Calibri" panose="020F0502020204030204" pitchFamily="34" charset="0"/>
              </a:rPr>
              <a:t>entre otros</a:t>
            </a:r>
            <a:endParaRPr lang="en-US" sz="5400" dirty="0">
              <a:solidFill>
                <a:srgbClr val="FFC000"/>
              </a:solidFill>
              <a:latin typeface="Lato Italics" panose="020B0604020202020204" charset="0"/>
            </a:endParaRPr>
          </a:p>
        </p:txBody>
      </p:sp>
      <p:sp>
        <p:nvSpPr>
          <p:cNvPr id="10" name="AutoShape 10"/>
          <p:cNvSpPr/>
          <p:nvPr/>
        </p:nvSpPr>
        <p:spPr>
          <a:xfrm>
            <a:off x="17754600" y="-139144"/>
            <a:ext cx="38100" cy="9486900"/>
          </a:xfrm>
          <a:prstGeom prst="rect">
            <a:avLst/>
          </a:prstGeom>
          <a:solidFill>
            <a:srgbClr val="FDF2F1"/>
          </a:solidFill>
        </p:spPr>
      </p:sp>
      <p:sp>
        <p:nvSpPr>
          <p:cNvPr id="11" name="AutoShape 11"/>
          <p:cNvSpPr/>
          <p:nvPr/>
        </p:nvSpPr>
        <p:spPr>
          <a:xfrm>
            <a:off x="-228600" y="9105900"/>
            <a:ext cx="20459700" cy="1371600"/>
          </a:xfrm>
          <a:prstGeom prst="rect">
            <a:avLst/>
          </a:prstGeom>
          <a:solidFill>
            <a:srgbClr val="FDF2F1">
              <a:alpha val="9803"/>
            </a:srgbClr>
          </a:solidFill>
        </p:spPr>
      </p:sp>
      <p:sp>
        <p:nvSpPr>
          <p:cNvPr id="12" name="AutoShape 12"/>
          <p:cNvSpPr/>
          <p:nvPr/>
        </p:nvSpPr>
        <p:spPr>
          <a:xfrm>
            <a:off x="17202150" y="9258300"/>
            <a:ext cx="1143000" cy="1066800"/>
          </a:xfrm>
          <a:prstGeom prst="rect">
            <a:avLst/>
          </a:prstGeom>
          <a:solidFill>
            <a:srgbClr val="F15560"/>
          </a:solidFill>
        </p:spPr>
      </p:sp>
      <p:sp>
        <p:nvSpPr>
          <p:cNvPr id="13" name="Rectángulo 12"/>
          <p:cNvSpPr/>
          <p:nvPr/>
        </p:nvSpPr>
        <p:spPr>
          <a:xfrm>
            <a:off x="1008380" y="4986695"/>
            <a:ext cx="6324600" cy="3139321"/>
          </a:xfrm>
          <a:prstGeom prst="rect">
            <a:avLst/>
          </a:prstGeom>
        </p:spPr>
        <p:txBody>
          <a:bodyPr wrap="square">
            <a:spAutoFit/>
          </a:bodyPr>
          <a:lstStyle/>
          <a:p>
            <a:r>
              <a:rPr lang="es-419" sz="3600" dirty="0">
                <a:solidFill>
                  <a:srgbClr val="F15560"/>
                </a:solidFill>
                <a:latin typeface="Lato Italics" panose="020B0604020202020204" charset="0"/>
                <a:ea typeface="Calibri" panose="020F0502020204030204" pitchFamily="34" charset="0"/>
              </a:rPr>
              <a:t>Dios usó </a:t>
            </a:r>
            <a:r>
              <a:rPr lang="es-419" sz="3600" dirty="0" smtClean="0">
                <a:solidFill>
                  <a:srgbClr val="F15560"/>
                </a:solidFill>
                <a:latin typeface="Lato Italics" panose="020B0604020202020204" charset="0"/>
                <a:ea typeface="Calibri" panose="020F0502020204030204" pitchFamily="34" charset="0"/>
              </a:rPr>
              <a:t>en la Biblia varios </a:t>
            </a:r>
            <a:r>
              <a:rPr lang="es-419" sz="3600" dirty="0">
                <a:solidFill>
                  <a:srgbClr val="F15560"/>
                </a:solidFill>
                <a:latin typeface="Lato Italics" panose="020B0604020202020204" charset="0"/>
                <a:ea typeface="Calibri" panose="020F0502020204030204" pitchFamily="34" charset="0"/>
              </a:rPr>
              <a:t>dispositivos para llamar nuestra </a:t>
            </a:r>
            <a:r>
              <a:rPr lang="es-419" sz="3600" dirty="0" smtClean="0">
                <a:solidFill>
                  <a:srgbClr val="F15560"/>
                </a:solidFill>
                <a:latin typeface="Lato Italics" panose="020B0604020202020204" charset="0"/>
                <a:ea typeface="Calibri" panose="020F0502020204030204" pitchFamily="34" charset="0"/>
              </a:rPr>
              <a:t>atención para captar y </a:t>
            </a:r>
            <a:r>
              <a:rPr lang="es-419" sz="3600" dirty="0">
                <a:solidFill>
                  <a:srgbClr val="F15560"/>
                </a:solidFill>
                <a:latin typeface="Lato Italics" panose="020B0604020202020204" charset="0"/>
                <a:ea typeface="Calibri" panose="020F0502020204030204" pitchFamily="34" charset="0"/>
              </a:rPr>
              <a:t>dirigir la atención a las realidades espirituales</a:t>
            </a:r>
            <a:r>
              <a:rPr lang="es-419" sz="3600" dirty="0" smtClean="0">
                <a:solidFill>
                  <a:srgbClr val="F15560"/>
                </a:solidFill>
                <a:latin typeface="Lato Italics" panose="020B0604020202020204" charset="0"/>
                <a:ea typeface="Calibri" panose="020F0502020204030204" pitchFamily="34" charset="0"/>
              </a:rPr>
              <a:t>.</a:t>
            </a:r>
          </a:p>
          <a:p>
            <a:endParaRPr lang="en-US" dirty="0">
              <a:solidFill>
                <a:srgbClr val="FFC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rcRect t="10828" b="4743"/>
          <a:stretch>
            <a:fillRect/>
          </a:stretch>
        </a:blipFill>
        <a:effectLst/>
      </p:bgPr>
    </p:bg>
    <p:spTree>
      <p:nvGrpSpPr>
        <p:cNvPr id="1" name=""/>
        <p:cNvGrpSpPr/>
        <p:nvPr/>
      </p:nvGrpSpPr>
      <p:grpSpPr>
        <a:xfrm>
          <a:off x="0" y="0"/>
          <a:ext cx="0" cy="0"/>
          <a:chOff x="0" y="0"/>
          <a:chExt cx="0" cy="0"/>
        </a:xfrm>
      </p:grpSpPr>
      <p:pic>
        <p:nvPicPr>
          <p:cNvPr id="3074" name="Picture 2" descr="covid 19, coronavirus, covid, celda, pandemic, corona virus, amarillo, equipo de protección personal, traje de materiales peligros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543"/>
            <a:ext cx="18345150" cy="1221481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
          <p:cNvSpPr/>
          <p:nvPr/>
        </p:nvSpPr>
        <p:spPr>
          <a:xfrm>
            <a:off x="515084" y="1516380"/>
            <a:ext cx="38100" cy="8267700"/>
          </a:xfrm>
          <a:prstGeom prst="rect">
            <a:avLst/>
          </a:prstGeom>
          <a:solidFill>
            <a:srgbClr val="FDF2F1"/>
          </a:solidFill>
        </p:spPr>
      </p:sp>
      <p:sp>
        <p:nvSpPr>
          <p:cNvPr id="4" name="AutoShape 4"/>
          <p:cNvSpPr/>
          <p:nvPr/>
        </p:nvSpPr>
        <p:spPr>
          <a:xfrm>
            <a:off x="0" y="5353739"/>
            <a:ext cx="8534400" cy="2634791"/>
          </a:xfrm>
          <a:prstGeom prst="rect">
            <a:avLst/>
          </a:prstGeom>
          <a:solidFill>
            <a:srgbClr val="FDF2F1">
              <a:alpha val="9803"/>
            </a:srgbClr>
          </a:solidFill>
        </p:spPr>
      </p:sp>
      <p:sp>
        <p:nvSpPr>
          <p:cNvPr id="5" name="AutoShape 5"/>
          <p:cNvSpPr/>
          <p:nvPr/>
        </p:nvSpPr>
        <p:spPr>
          <a:xfrm>
            <a:off x="17926050" y="9258300"/>
            <a:ext cx="419100" cy="1066800"/>
          </a:xfrm>
          <a:prstGeom prst="rect">
            <a:avLst/>
          </a:prstGeom>
          <a:solidFill>
            <a:srgbClr val="F15560"/>
          </a:solidFill>
        </p:spPr>
      </p:sp>
      <p:sp>
        <p:nvSpPr>
          <p:cNvPr id="6" name="AutoShape 6"/>
          <p:cNvSpPr/>
          <p:nvPr/>
        </p:nvSpPr>
        <p:spPr>
          <a:xfrm>
            <a:off x="0" y="-24543"/>
            <a:ext cx="1068268" cy="977043"/>
          </a:xfrm>
          <a:prstGeom prst="rect">
            <a:avLst/>
          </a:prstGeom>
          <a:solidFill>
            <a:srgbClr val="F15560"/>
          </a:solidFill>
        </p:spPr>
      </p:sp>
      <p:sp>
        <p:nvSpPr>
          <p:cNvPr id="2" name="TextBox 2"/>
          <p:cNvSpPr txBox="1"/>
          <p:nvPr/>
        </p:nvSpPr>
        <p:spPr>
          <a:xfrm>
            <a:off x="1068268" y="5543493"/>
            <a:ext cx="7239000" cy="2154436"/>
          </a:xfrm>
          <a:prstGeom prst="rect">
            <a:avLst/>
          </a:prstGeom>
        </p:spPr>
        <p:txBody>
          <a:bodyPr wrap="square" lIns="0" tIns="0" rIns="0" bIns="0" rtlCol="0" anchor="t">
            <a:spAutoFit/>
          </a:bodyPr>
          <a:lstStyle/>
          <a:p>
            <a:pPr>
              <a:lnSpc>
                <a:spcPts val="4200"/>
              </a:lnSpc>
            </a:pPr>
            <a:r>
              <a:rPr lang="es-419" sz="4000" b="1" dirty="0">
                <a:solidFill>
                  <a:srgbClr val="FCC01C"/>
                </a:solidFill>
                <a:effectLst>
                  <a:outerShdw blurRad="38100" dist="38100" dir="2700000" algn="tl">
                    <a:srgbClr val="000000">
                      <a:alpha val="43137"/>
                    </a:srgbClr>
                  </a:outerShdw>
                </a:effectLst>
              </a:rPr>
              <a:t>Dios </a:t>
            </a:r>
            <a:r>
              <a:rPr lang="es-419" sz="4000" b="1" dirty="0" smtClean="0">
                <a:solidFill>
                  <a:srgbClr val="FCC01C"/>
                </a:solidFill>
                <a:effectLst>
                  <a:outerShdw blurRad="38100" dist="38100" dir="2700000" algn="tl">
                    <a:srgbClr val="000000">
                      <a:alpha val="43137"/>
                    </a:srgbClr>
                  </a:outerShdw>
                </a:effectLst>
              </a:rPr>
              <a:t>comenzó  </a:t>
            </a:r>
            <a:r>
              <a:rPr lang="es-419" sz="4000" b="1" dirty="0">
                <a:solidFill>
                  <a:srgbClr val="FCC01C"/>
                </a:solidFill>
                <a:effectLst>
                  <a:outerShdw blurRad="38100" dist="38100" dir="2700000" algn="tl">
                    <a:srgbClr val="000000">
                      <a:alpha val="43137"/>
                    </a:srgbClr>
                  </a:outerShdw>
                </a:effectLst>
              </a:rPr>
              <a:t>el proceso del </a:t>
            </a:r>
            <a:r>
              <a:rPr lang="es-419" sz="4000" b="1" dirty="0" smtClean="0">
                <a:solidFill>
                  <a:srgbClr val="FCC01C"/>
                </a:solidFill>
                <a:effectLst>
                  <a:outerShdw blurRad="38100" dist="38100" dir="2700000" algn="tl">
                    <a:srgbClr val="000000">
                      <a:alpha val="43137"/>
                    </a:srgbClr>
                  </a:outerShdw>
                </a:effectLst>
              </a:rPr>
              <a:t>discipulado, primero </a:t>
            </a:r>
            <a:r>
              <a:rPr lang="es-419" sz="4000" b="1" dirty="0">
                <a:solidFill>
                  <a:srgbClr val="FCC01C"/>
                </a:solidFill>
                <a:effectLst>
                  <a:outerShdw blurRad="38100" dist="38100" dir="2700000" algn="tl">
                    <a:srgbClr val="000000">
                      <a:alpha val="43137"/>
                    </a:srgbClr>
                  </a:outerShdw>
                </a:effectLst>
              </a:rPr>
              <a:t>ganando y manteniendo </a:t>
            </a:r>
            <a:r>
              <a:rPr lang="es-419" sz="4000" b="1" dirty="0" smtClean="0">
                <a:solidFill>
                  <a:srgbClr val="FCC01C"/>
                </a:solidFill>
                <a:effectLst>
                  <a:outerShdw blurRad="38100" dist="38100" dir="2700000" algn="tl">
                    <a:srgbClr val="000000">
                      <a:alpha val="43137"/>
                    </a:srgbClr>
                  </a:outerShdw>
                </a:effectLst>
              </a:rPr>
              <a:t>nuestra </a:t>
            </a:r>
            <a:r>
              <a:rPr lang="es-419" sz="4000" b="1" dirty="0">
                <a:solidFill>
                  <a:srgbClr val="FCC01C"/>
                </a:solidFill>
                <a:effectLst>
                  <a:outerShdw blurRad="38100" dist="38100" dir="2700000" algn="tl">
                    <a:srgbClr val="000000">
                      <a:alpha val="43137"/>
                    </a:srgbClr>
                  </a:outerShdw>
                </a:effectLst>
              </a:rPr>
              <a:t>atención durante esta pandemia. </a:t>
            </a:r>
            <a:endParaRPr lang="en-US" sz="4000" b="1" spc="30" dirty="0">
              <a:solidFill>
                <a:srgbClr val="FCC01C"/>
              </a:solidFill>
              <a:effectLst>
                <a:outerShdw blurRad="38100" dist="38100" dir="2700000" algn="tl">
                  <a:srgbClr val="000000">
                    <a:alpha val="43137"/>
                  </a:srgbClr>
                </a:outerShdw>
              </a:effectLst>
              <a:latin typeface="La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7706" b="7706"/>
          <a:stretch>
            <a:fillRect/>
          </a:stretch>
        </a:blipFill>
        <a:effectLst/>
      </p:bgPr>
    </p:bg>
    <p:spTree>
      <p:nvGrpSpPr>
        <p:cNvPr id="1" name=""/>
        <p:cNvGrpSpPr/>
        <p:nvPr/>
      </p:nvGrpSpPr>
      <p:grpSpPr>
        <a:xfrm>
          <a:off x="0" y="0"/>
          <a:ext cx="0" cy="0"/>
          <a:chOff x="0" y="0"/>
          <a:chExt cx="0" cy="0"/>
        </a:xfrm>
      </p:grpSpPr>
      <p:pic>
        <p:nvPicPr>
          <p:cNvPr id="4100" name="Picture 4" descr="trabajo, hombre, persona, traje, en blanco y negro, gente, blanco, masculino, chico, en pie, retrato, joven, corporativo, Corbata, oficina, Moda, profesional, negocio, ropa, negro, monocromo, vestido de novia, novia, novio, moderno, sonreír, camisa, smoking, cara, hombres, uno, contento, elegante, jefe, hermoso, vestido, adulto, empresario, ejecutivo, éxito, confidente, exitoso, gerente, apuesto, Ropa formal, Fotografía monocroma, Ropa nup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869" y="13557"/>
            <a:ext cx="13718165" cy="1065444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p:nvPr/>
        </p:nvSpPr>
        <p:spPr>
          <a:xfrm>
            <a:off x="475516" y="1044019"/>
            <a:ext cx="38100" cy="8267700"/>
          </a:xfrm>
          <a:prstGeom prst="rect">
            <a:avLst/>
          </a:prstGeom>
          <a:solidFill>
            <a:srgbClr val="FDF2F1"/>
          </a:solidFill>
        </p:spPr>
      </p:sp>
      <p:sp>
        <p:nvSpPr>
          <p:cNvPr id="3" name="AutoShape 3"/>
          <p:cNvSpPr/>
          <p:nvPr/>
        </p:nvSpPr>
        <p:spPr>
          <a:xfrm>
            <a:off x="1042868" y="-13833"/>
            <a:ext cx="8486003" cy="10681833"/>
          </a:xfrm>
          <a:prstGeom prst="rect">
            <a:avLst/>
          </a:prstGeom>
          <a:solidFill>
            <a:schemeClr val="tx1">
              <a:alpha val="80000"/>
            </a:schemeClr>
          </a:solidFill>
        </p:spPr>
      </p:sp>
      <p:grpSp>
        <p:nvGrpSpPr>
          <p:cNvPr id="4" name="Group 4"/>
          <p:cNvGrpSpPr/>
          <p:nvPr/>
        </p:nvGrpSpPr>
        <p:grpSpPr>
          <a:xfrm>
            <a:off x="1756711" y="1044019"/>
            <a:ext cx="7035456" cy="7427208"/>
            <a:chOff x="-499591" y="71225"/>
            <a:chExt cx="9380608" cy="9902942"/>
          </a:xfrm>
        </p:grpSpPr>
        <p:sp>
          <p:nvSpPr>
            <p:cNvPr id="5" name="TextBox 5"/>
            <p:cNvSpPr txBox="1"/>
            <p:nvPr/>
          </p:nvSpPr>
          <p:spPr>
            <a:xfrm>
              <a:off x="-469111" y="71225"/>
              <a:ext cx="9350128" cy="2462212"/>
            </a:xfrm>
            <a:prstGeom prst="rect">
              <a:avLst/>
            </a:prstGeom>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r>
                <a:rPr lang="es-419" sz="4000" dirty="0">
                  <a:solidFill>
                    <a:srgbClr val="FCC01C"/>
                  </a:solidFill>
                </a:rPr>
                <a:t>Los líderes de la Escuela Sabática deben ser multifacéticos en tiempos de crisis</a:t>
              </a:r>
              <a:endParaRPr lang="en-US" sz="4000" b="1" dirty="0">
                <a:ln/>
                <a:solidFill>
                  <a:srgbClr val="FCC01C"/>
                </a:solidFill>
                <a:latin typeface="Oswald"/>
              </a:endParaRPr>
            </a:p>
          </p:txBody>
        </p:sp>
        <p:sp>
          <p:nvSpPr>
            <p:cNvPr id="6" name="TextBox 6"/>
            <p:cNvSpPr txBox="1"/>
            <p:nvPr/>
          </p:nvSpPr>
          <p:spPr>
            <a:xfrm>
              <a:off x="-499591" y="5562704"/>
              <a:ext cx="8005469" cy="4411463"/>
            </a:xfrm>
            <a:prstGeom prst="rect">
              <a:avLst/>
            </a:prstGeom>
          </p:spPr>
          <p:txBody>
            <a:bodyPr lIns="0" tIns="0" rIns="0" bIns="0" rtlCol="0" anchor="t">
              <a:spAutoFit/>
            </a:bodyPr>
            <a:lstStyle/>
            <a:p>
              <a:pPr>
                <a:lnSpc>
                  <a:spcPts val="4250"/>
                </a:lnSpc>
              </a:pPr>
              <a:r>
                <a:rPr lang="es-419" sz="3200" dirty="0">
                  <a:solidFill>
                    <a:schemeClr val="bg1"/>
                  </a:solidFill>
                </a:rPr>
                <a:t>N</a:t>
              </a:r>
              <a:r>
                <a:rPr lang="es-419" sz="3200" dirty="0" smtClean="0">
                  <a:solidFill>
                    <a:schemeClr val="bg1"/>
                  </a:solidFill>
                </a:rPr>
                <a:t>ecesitan </a:t>
              </a:r>
              <a:r>
                <a:rPr lang="es-419" sz="3200" dirty="0">
                  <a:solidFill>
                    <a:schemeClr val="bg1"/>
                  </a:solidFill>
                </a:rPr>
                <a:t>adquirir y aplicar diversos enfoques a las necesidades emergentes de los </a:t>
              </a:r>
              <a:r>
                <a:rPr lang="es-419" sz="3200" dirty="0" smtClean="0">
                  <a:solidFill>
                    <a:schemeClr val="bg1"/>
                  </a:solidFill>
                </a:rPr>
                <a:t>miembros con un menú de diversos programas que satisfagan las necesidades de los miembros.</a:t>
              </a:r>
              <a:endParaRPr lang="en-US" sz="3200" spc="306" dirty="0">
                <a:solidFill>
                  <a:schemeClr val="bg1"/>
                </a:solidFill>
                <a:latin typeface="Lato Italics"/>
              </a:endParaRPr>
            </a:p>
          </p:txBody>
        </p:sp>
      </p:grpSp>
      <p:sp>
        <p:nvSpPr>
          <p:cNvPr id="7" name="AutoShape 7"/>
          <p:cNvSpPr/>
          <p:nvPr/>
        </p:nvSpPr>
        <p:spPr>
          <a:xfrm>
            <a:off x="-1085850" y="9258300"/>
            <a:ext cx="20459700" cy="1371600"/>
          </a:xfrm>
          <a:prstGeom prst="rect">
            <a:avLst/>
          </a:prstGeom>
          <a:solidFill>
            <a:srgbClr val="FDF2F1">
              <a:alpha val="9803"/>
            </a:srgbClr>
          </a:solidFill>
        </p:spPr>
      </p:sp>
      <p:sp>
        <p:nvSpPr>
          <p:cNvPr id="8" name="AutoShape 8"/>
          <p:cNvSpPr/>
          <p:nvPr/>
        </p:nvSpPr>
        <p:spPr>
          <a:xfrm>
            <a:off x="17926050" y="9258300"/>
            <a:ext cx="419100" cy="1066800"/>
          </a:xfrm>
          <a:prstGeom prst="rect">
            <a:avLst/>
          </a:prstGeom>
          <a:solidFill>
            <a:srgbClr val="F15560"/>
          </a:solidFill>
        </p:spPr>
      </p:sp>
      <p:sp>
        <p:nvSpPr>
          <p:cNvPr id="10" name="AutoShape 10"/>
          <p:cNvSpPr/>
          <p:nvPr/>
        </p:nvSpPr>
        <p:spPr>
          <a:xfrm>
            <a:off x="0" y="13557"/>
            <a:ext cx="1068268" cy="977043"/>
          </a:xfrm>
          <a:prstGeom prst="rect">
            <a:avLst/>
          </a:prstGeom>
          <a:solidFill>
            <a:srgbClr val="F15560"/>
          </a:solidFill>
        </p:spPr>
      </p:sp>
    </p:spTree>
    <p:extLst>
      <p:ext uri="{BB962C8B-B14F-4D97-AF65-F5344CB8AC3E}">
        <p14:creationId xmlns:p14="http://schemas.microsoft.com/office/powerpoint/2010/main" val="3779102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922"/>
        </a:solidFill>
        <a:effectLst/>
      </p:bgPr>
    </p:bg>
    <p:spTree>
      <p:nvGrpSpPr>
        <p:cNvPr id="1" name=""/>
        <p:cNvGrpSpPr/>
        <p:nvPr/>
      </p:nvGrpSpPr>
      <p:grpSpPr>
        <a:xfrm>
          <a:off x="0" y="0"/>
          <a:ext cx="0" cy="0"/>
          <a:chOff x="0" y="0"/>
          <a:chExt cx="0" cy="0"/>
        </a:xfrm>
      </p:grpSpPr>
      <p:sp>
        <p:nvSpPr>
          <p:cNvPr id="3" name="TextBox 3"/>
          <p:cNvSpPr txBox="1"/>
          <p:nvPr/>
        </p:nvSpPr>
        <p:spPr>
          <a:xfrm>
            <a:off x="1752600" y="6853628"/>
            <a:ext cx="3859175" cy="485902"/>
          </a:xfrm>
          <a:prstGeom prst="rect">
            <a:avLst/>
          </a:prstGeom>
        </p:spPr>
        <p:txBody>
          <a:bodyPr lIns="0" tIns="0" rIns="0" bIns="0" rtlCol="0" anchor="t">
            <a:spAutoFit/>
          </a:bodyPr>
          <a:lstStyle/>
          <a:p>
            <a:pPr algn="ctr">
              <a:lnSpc>
                <a:spcPts val="4200"/>
              </a:lnSpc>
            </a:pPr>
            <a:r>
              <a:rPr lang="es-CO" sz="3000" spc="30" dirty="0" smtClean="0">
                <a:solidFill>
                  <a:srgbClr val="FDF2F1"/>
                </a:solidFill>
                <a:latin typeface="Lato"/>
              </a:rPr>
              <a:t>Múltiples habilidades</a:t>
            </a:r>
            <a:endParaRPr lang="en-US" sz="3000" spc="30" dirty="0">
              <a:solidFill>
                <a:srgbClr val="FDF2F1"/>
              </a:solidFill>
              <a:latin typeface="Lato"/>
            </a:endParaRPr>
          </a:p>
        </p:txBody>
      </p:sp>
      <p:sp>
        <p:nvSpPr>
          <p:cNvPr id="4" name="TextBox 4"/>
          <p:cNvSpPr txBox="1"/>
          <p:nvPr/>
        </p:nvSpPr>
        <p:spPr>
          <a:xfrm>
            <a:off x="7214412" y="6853628"/>
            <a:ext cx="3859175" cy="485902"/>
          </a:xfrm>
          <a:prstGeom prst="rect">
            <a:avLst/>
          </a:prstGeom>
        </p:spPr>
        <p:txBody>
          <a:bodyPr lIns="0" tIns="0" rIns="0" bIns="0" rtlCol="0" anchor="t">
            <a:spAutoFit/>
          </a:bodyPr>
          <a:lstStyle/>
          <a:p>
            <a:pPr algn="ctr">
              <a:lnSpc>
                <a:spcPts val="4200"/>
              </a:lnSpc>
            </a:pPr>
            <a:r>
              <a:rPr lang="en-US" sz="3000" spc="30" dirty="0" err="1">
                <a:solidFill>
                  <a:srgbClr val="FDF2F1"/>
                </a:solidFill>
                <a:latin typeface="Lato"/>
              </a:rPr>
              <a:t>T</a:t>
            </a:r>
            <a:r>
              <a:rPr lang="en-US" sz="3000" spc="30" dirty="0" err="1" smtClean="0">
                <a:solidFill>
                  <a:srgbClr val="FDF2F1"/>
                </a:solidFill>
                <a:latin typeface="Lato"/>
              </a:rPr>
              <a:t>alentos</a:t>
            </a:r>
            <a:endParaRPr lang="en-US" sz="3000" spc="30" dirty="0">
              <a:solidFill>
                <a:srgbClr val="FDF2F1"/>
              </a:solidFill>
              <a:latin typeface="Lato"/>
            </a:endParaRPr>
          </a:p>
        </p:txBody>
      </p:sp>
      <p:sp>
        <p:nvSpPr>
          <p:cNvPr id="5" name="TextBox 5"/>
          <p:cNvSpPr txBox="1"/>
          <p:nvPr/>
        </p:nvSpPr>
        <p:spPr>
          <a:xfrm>
            <a:off x="12523825" y="6853628"/>
            <a:ext cx="3859175" cy="485902"/>
          </a:xfrm>
          <a:prstGeom prst="rect">
            <a:avLst/>
          </a:prstGeom>
        </p:spPr>
        <p:txBody>
          <a:bodyPr lIns="0" tIns="0" rIns="0" bIns="0" rtlCol="0" anchor="t">
            <a:spAutoFit/>
          </a:bodyPr>
          <a:lstStyle/>
          <a:p>
            <a:pPr algn="ctr">
              <a:lnSpc>
                <a:spcPts val="4200"/>
              </a:lnSpc>
            </a:pPr>
            <a:r>
              <a:rPr lang="en-US" sz="3000" spc="30" dirty="0" smtClean="0">
                <a:solidFill>
                  <a:srgbClr val="FDF2F1"/>
                </a:solidFill>
                <a:latin typeface="Lato"/>
              </a:rPr>
              <a:t>Dones </a:t>
            </a:r>
            <a:r>
              <a:rPr lang="en-US" sz="3000" spc="30" dirty="0" err="1" smtClean="0">
                <a:solidFill>
                  <a:srgbClr val="FDF2F1"/>
                </a:solidFill>
                <a:latin typeface="Lato"/>
              </a:rPr>
              <a:t>adquiridos</a:t>
            </a:r>
            <a:endParaRPr lang="en-US" sz="3000" spc="30" dirty="0">
              <a:solidFill>
                <a:srgbClr val="FDF2F1"/>
              </a:solidFill>
              <a:latin typeface="Lato"/>
            </a:endParaRPr>
          </a:p>
        </p:txBody>
      </p:sp>
      <p:pic>
        <p:nvPicPr>
          <p:cNvPr id="6" name="Picture 6"/>
          <p:cNvPicPr>
            <a:picLocks noChangeAspect="1"/>
          </p:cNvPicPr>
          <p:nvPr/>
        </p:nvPicPr>
        <p:blipFill>
          <a:blip r:embed="rId2">
            <a:duotone>
              <a:schemeClr val="accent4">
                <a:shade val="45000"/>
                <a:satMod val="135000"/>
              </a:schemeClr>
              <a:prstClr val="white"/>
            </a:duotone>
          </a:blip>
          <a:srcRect/>
          <a:stretch>
            <a:fillRect/>
          </a:stretch>
        </p:blipFill>
        <p:spPr>
          <a:xfrm>
            <a:off x="7598920" y="4643882"/>
            <a:ext cx="3090161" cy="1266966"/>
          </a:xfrm>
          <a:prstGeom prst="rect">
            <a:avLst/>
          </a:prstGeom>
        </p:spPr>
      </p:pic>
      <p:pic>
        <p:nvPicPr>
          <p:cNvPr id="7" name="Picture 7"/>
          <p:cNvPicPr>
            <a:picLocks noChangeAspect="1"/>
          </p:cNvPicPr>
          <p:nvPr/>
        </p:nvPicPr>
        <p:blipFill>
          <a:blip r:embed="rId3"/>
          <a:srcRect/>
          <a:stretch>
            <a:fillRect/>
          </a:stretch>
        </p:blipFill>
        <p:spPr>
          <a:xfrm>
            <a:off x="13104510" y="4387089"/>
            <a:ext cx="2697805" cy="1780551"/>
          </a:xfrm>
          <a:prstGeom prst="rect">
            <a:avLst/>
          </a:prstGeom>
        </p:spPr>
      </p:pic>
      <p:pic>
        <p:nvPicPr>
          <p:cNvPr id="8" name="Picture 8"/>
          <p:cNvPicPr>
            <a:picLocks noChangeAspect="1"/>
          </p:cNvPicPr>
          <p:nvPr/>
        </p:nvPicPr>
        <p:blipFill>
          <a:blip r:embed="rId4">
            <a:duotone>
              <a:schemeClr val="accent5">
                <a:shade val="45000"/>
                <a:satMod val="135000"/>
              </a:schemeClr>
              <a:prstClr val="white"/>
            </a:duotone>
          </a:blip>
          <a:srcRect/>
          <a:stretch>
            <a:fillRect/>
          </a:stretch>
        </p:blipFill>
        <p:spPr>
          <a:xfrm>
            <a:off x="2654535" y="4400077"/>
            <a:ext cx="2055306" cy="1767563"/>
          </a:xfrm>
          <a:prstGeom prst="rect">
            <a:avLst/>
          </a:prstGeom>
        </p:spPr>
      </p:pic>
      <p:sp>
        <p:nvSpPr>
          <p:cNvPr id="9" name="AutoShape 9"/>
          <p:cNvSpPr/>
          <p:nvPr/>
        </p:nvSpPr>
        <p:spPr>
          <a:xfrm>
            <a:off x="-1085850" y="9258300"/>
            <a:ext cx="20459700" cy="1371600"/>
          </a:xfrm>
          <a:prstGeom prst="rect">
            <a:avLst/>
          </a:prstGeom>
          <a:solidFill>
            <a:srgbClr val="FDF2F1">
              <a:alpha val="9803"/>
            </a:srgbClr>
          </a:solidFill>
        </p:spPr>
      </p:sp>
      <p:sp>
        <p:nvSpPr>
          <p:cNvPr id="10" name="AutoShape 10"/>
          <p:cNvSpPr/>
          <p:nvPr/>
        </p:nvSpPr>
        <p:spPr>
          <a:xfrm>
            <a:off x="17202150" y="9258300"/>
            <a:ext cx="1143000" cy="1066800"/>
          </a:xfrm>
          <a:prstGeom prst="rect">
            <a:avLst/>
          </a:prstGeom>
          <a:solidFill>
            <a:srgbClr val="F15560"/>
          </a:solidFill>
        </p:spPr>
      </p:sp>
      <p:sp>
        <p:nvSpPr>
          <p:cNvPr id="11" name="TextBox 5"/>
          <p:cNvSpPr txBox="1"/>
          <p:nvPr/>
        </p:nvSpPr>
        <p:spPr>
          <a:xfrm>
            <a:off x="2305130" y="786120"/>
            <a:ext cx="13677738" cy="1938992"/>
          </a:xfrm>
          <a:prstGeom prst="rect">
            <a:avLst/>
          </a:prstGeom>
        </p:spPr>
        <p:txBody>
          <a:bodyPr wrap="square" lIns="0" tIns="0" rIns="0" bIns="0" rtlCol="0" anchor="t">
            <a:spAutoFit/>
            <a:scene3d>
              <a:camera prst="orthographicFront"/>
              <a:lightRig rig="soft" dir="t">
                <a:rot lat="0" lon="0" rev="15600000"/>
              </a:lightRig>
            </a:scene3d>
            <a:sp3d extrusionH="57150" prstMaterial="softEdge">
              <a:bevelT w="25400" h="38100"/>
            </a:sp3d>
          </a:bodyPr>
          <a:lstStyle/>
          <a:p>
            <a:pPr algn="ctr"/>
            <a:r>
              <a:rPr lang="es-MX" sz="5400" b="1" dirty="0" smtClean="0">
                <a:solidFill>
                  <a:schemeClr val="bg1"/>
                </a:solidFill>
                <a:effectLst>
                  <a:outerShdw blurRad="38100" dist="38100" dir="2700000" algn="tl">
                    <a:srgbClr val="000000">
                      <a:alpha val="43137"/>
                    </a:srgbClr>
                  </a:outerShdw>
                </a:effectLst>
              </a:rPr>
              <a:t>LOS LÍDERES DE LA ESCUELA SABÁTICA DEBEN ADQUIRIR LA </a:t>
            </a:r>
            <a:r>
              <a:rPr lang="es-MX" sz="7200" b="1" dirty="0" smtClean="0">
                <a:solidFill>
                  <a:srgbClr val="FCC01C"/>
                </a:solidFill>
                <a:effectLst>
                  <a:outerShdw blurRad="38100" dist="38100" dir="2700000" algn="tl">
                    <a:srgbClr val="000000">
                      <a:alpha val="43137"/>
                    </a:srgbClr>
                  </a:outerShdw>
                </a:effectLst>
              </a:rPr>
              <a:t>"VARIEDAD NECESARIA" </a:t>
            </a:r>
            <a:endParaRPr lang="en-US" sz="7200" b="1" dirty="0">
              <a:ln/>
              <a:solidFill>
                <a:srgbClr val="FCC01C"/>
              </a:solidFill>
              <a:effectLst>
                <a:outerShdw blurRad="38100" dist="38100" dir="2700000" algn="tl">
                  <a:srgbClr val="000000">
                    <a:alpha val="43137"/>
                  </a:srgbClr>
                </a:outerShdw>
              </a:effectLst>
              <a:latin typeface="Oswa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A86618"/>
      </a:dk2>
      <a:lt2>
        <a:srgbClr val="DCDCE0"/>
      </a:lt2>
      <a:accent1>
        <a:srgbClr val="415588"/>
      </a:accent1>
      <a:accent2>
        <a:srgbClr val="002060"/>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TotalTime>
  <Words>354</Words>
  <Application>Microsoft Office PowerPoint</Application>
  <PresentationFormat>Personalizado</PresentationFormat>
  <Paragraphs>50</Paragraphs>
  <Slides>14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Lato Italics</vt:lpstr>
      <vt:lpstr>Calibri Light</vt:lpstr>
      <vt:lpstr>Calibri</vt:lpstr>
      <vt:lpstr>Wingdings</vt:lpstr>
      <vt:lpstr>Lato</vt:lpstr>
      <vt:lpstr>Oswald</vt:lpstr>
      <vt:lpstr>Wingdings 3</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Otra</dc:title>
  <dc:creator>Moises</dc:creator>
  <cp:lastModifiedBy>Moises Prieto Sierra</cp:lastModifiedBy>
  <cp:revision>39</cp:revision>
  <dcterms:created xsi:type="dcterms:W3CDTF">2006-08-16T00:00:00Z</dcterms:created>
  <dcterms:modified xsi:type="dcterms:W3CDTF">2021-04-12T20:36:33Z</dcterms:modified>
  <dc:identifier>DAEJ7a35V7g</dc:identifier>
</cp:coreProperties>
</file>