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84" r:id="rId2"/>
    <p:sldId id="262" r:id="rId3"/>
    <p:sldId id="265" r:id="rId4"/>
    <p:sldId id="266" r:id="rId5"/>
    <p:sldId id="267" r:id="rId6"/>
    <p:sldId id="268" r:id="rId7"/>
    <p:sldId id="271" r:id="rId8"/>
    <p:sldId id="272" r:id="rId9"/>
    <p:sldId id="256" r:id="rId10"/>
    <p:sldId id="260" r:id="rId11"/>
    <p:sldId id="259" r:id="rId12"/>
    <p:sldId id="261" r:id="rId13"/>
    <p:sldId id="270" r:id="rId14"/>
    <p:sldId id="273" r:id="rId15"/>
    <p:sldId id="274" r:id="rId16"/>
    <p:sldId id="275" r:id="rId17"/>
    <p:sldId id="276" r:id="rId18"/>
    <p:sldId id="264" r:id="rId19"/>
    <p:sldId id="279" r:id="rId20"/>
    <p:sldId id="278" r:id="rId21"/>
    <p:sldId id="280" r:id="rId22"/>
    <p:sldId id="281" r:id="rId23"/>
    <p:sldId id="282" r:id="rId24"/>
    <p:sldId id="28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C6465-2505-48D9-A2DB-2C7745646467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8DACA-B679-4C2B-9A66-17391D5FEB8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13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5D14-C91E-477C-B1DE-363DDE2FE6F3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3D1D-91F2-4697-8B3B-6FE7EA48D3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12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5D14-C91E-477C-B1DE-363DDE2FE6F3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3D1D-91F2-4697-8B3B-6FE7EA48D3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55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5D14-C91E-477C-B1DE-363DDE2FE6F3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3D1D-91F2-4697-8B3B-6FE7EA48D3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56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5D14-C91E-477C-B1DE-363DDE2FE6F3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3D1D-91F2-4697-8B3B-6FE7EA48D3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2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5D14-C91E-477C-B1DE-363DDE2FE6F3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3D1D-91F2-4697-8B3B-6FE7EA48D3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39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5D14-C91E-477C-B1DE-363DDE2FE6F3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3D1D-91F2-4697-8B3B-6FE7EA48D3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5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5D14-C91E-477C-B1DE-363DDE2FE6F3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3D1D-91F2-4697-8B3B-6FE7EA48D3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01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5D14-C91E-477C-B1DE-363DDE2FE6F3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3D1D-91F2-4697-8B3B-6FE7EA48D3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1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5D14-C91E-477C-B1DE-363DDE2FE6F3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3D1D-91F2-4697-8B3B-6FE7EA48D3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34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5D14-C91E-477C-B1DE-363DDE2FE6F3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3D1D-91F2-4697-8B3B-6FE7EA48D3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80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5D14-C91E-477C-B1DE-363DDE2FE6F3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3D1D-91F2-4697-8B3B-6FE7EA48D3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45D14-C91E-477C-B1DE-363DDE2FE6F3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83D1D-91F2-4697-8B3B-6FE7EA48D3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0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07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" y="-3699"/>
            <a:ext cx="12185431" cy="6861699"/>
          </a:xfrm>
          <a:prstGeom prst="rect">
            <a:avLst/>
          </a:prstGeom>
        </p:spPr>
      </p:pic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0" t="5633" r="27596" b="5645"/>
          <a:stretch/>
        </p:blipFill>
        <p:spPr>
          <a:xfrm>
            <a:off x="3482502" y="554029"/>
            <a:ext cx="5389123" cy="5584124"/>
          </a:xfrm>
        </p:spPr>
      </p:pic>
      <p:sp>
        <p:nvSpPr>
          <p:cNvPr id="8" name="Arco de bloque 7"/>
          <p:cNvSpPr/>
          <p:nvPr/>
        </p:nvSpPr>
        <p:spPr>
          <a:xfrm rot="987095">
            <a:off x="4492106" y="933482"/>
            <a:ext cx="4366679" cy="1641191"/>
          </a:xfrm>
          <a:custGeom>
            <a:avLst/>
            <a:gdLst>
              <a:gd name="connsiteX0" fmla="*/ 0 w 3878093"/>
              <a:gd name="connsiteY0" fmla="*/ 1235413 h 2470825"/>
              <a:gd name="connsiteX1" fmla="*/ 1915436 w 3878093"/>
              <a:gd name="connsiteY1" fmla="*/ 92 h 2470825"/>
              <a:gd name="connsiteX2" fmla="*/ 3874611 w 3878093"/>
              <a:gd name="connsiteY2" fmla="*/ 1161396 h 2470825"/>
              <a:gd name="connsiteX3" fmla="*/ 3295872 w 3878093"/>
              <a:gd name="connsiteY3" fmla="*/ 1183526 h 2470825"/>
              <a:gd name="connsiteX4" fmla="*/ 1926481 w 3878093"/>
              <a:gd name="connsiteY4" fmla="*/ 578003 h 2470825"/>
              <a:gd name="connsiteX5" fmla="*/ 577975 w 3878093"/>
              <a:gd name="connsiteY5" fmla="*/ 1235412 h 2470825"/>
              <a:gd name="connsiteX6" fmla="*/ 0 w 3878093"/>
              <a:gd name="connsiteY6" fmla="*/ 1235413 h 2470825"/>
              <a:gd name="connsiteX0" fmla="*/ 0 w 4123352"/>
              <a:gd name="connsiteY0" fmla="*/ 1236095 h 1386336"/>
              <a:gd name="connsiteX1" fmla="*/ 1915436 w 4123352"/>
              <a:gd name="connsiteY1" fmla="*/ 774 h 1386336"/>
              <a:gd name="connsiteX2" fmla="*/ 4123352 w 4123352"/>
              <a:gd name="connsiteY2" fmla="*/ 1386152 h 1386336"/>
              <a:gd name="connsiteX3" fmla="*/ 3295872 w 4123352"/>
              <a:gd name="connsiteY3" fmla="*/ 1184208 h 1386336"/>
              <a:gd name="connsiteX4" fmla="*/ 1926481 w 4123352"/>
              <a:gd name="connsiteY4" fmla="*/ 578685 h 1386336"/>
              <a:gd name="connsiteX5" fmla="*/ 577975 w 4123352"/>
              <a:gd name="connsiteY5" fmla="*/ 1236094 h 1386336"/>
              <a:gd name="connsiteX6" fmla="*/ 0 w 4123352"/>
              <a:gd name="connsiteY6" fmla="*/ 1236095 h 1386336"/>
              <a:gd name="connsiteX0" fmla="*/ 0 w 4123352"/>
              <a:gd name="connsiteY0" fmla="*/ 1236095 h 1386336"/>
              <a:gd name="connsiteX1" fmla="*/ 1915436 w 4123352"/>
              <a:gd name="connsiteY1" fmla="*/ 774 h 1386336"/>
              <a:gd name="connsiteX2" fmla="*/ 4123352 w 4123352"/>
              <a:gd name="connsiteY2" fmla="*/ 1386152 h 1386336"/>
              <a:gd name="connsiteX3" fmla="*/ 3295872 w 4123352"/>
              <a:gd name="connsiteY3" fmla="*/ 1184208 h 1386336"/>
              <a:gd name="connsiteX4" fmla="*/ 1926481 w 4123352"/>
              <a:gd name="connsiteY4" fmla="*/ 578685 h 1386336"/>
              <a:gd name="connsiteX5" fmla="*/ 577975 w 4123352"/>
              <a:gd name="connsiteY5" fmla="*/ 1236094 h 1386336"/>
              <a:gd name="connsiteX6" fmla="*/ 0 w 4123352"/>
              <a:gd name="connsiteY6" fmla="*/ 1236095 h 1386336"/>
              <a:gd name="connsiteX0" fmla="*/ 0 w 4123352"/>
              <a:gd name="connsiteY0" fmla="*/ 1236095 h 1386336"/>
              <a:gd name="connsiteX1" fmla="*/ 1915436 w 4123352"/>
              <a:gd name="connsiteY1" fmla="*/ 774 h 1386336"/>
              <a:gd name="connsiteX2" fmla="*/ 4123352 w 4123352"/>
              <a:gd name="connsiteY2" fmla="*/ 1386152 h 1386336"/>
              <a:gd name="connsiteX3" fmla="*/ 3295872 w 4123352"/>
              <a:gd name="connsiteY3" fmla="*/ 1184208 h 1386336"/>
              <a:gd name="connsiteX4" fmla="*/ 1926481 w 4123352"/>
              <a:gd name="connsiteY4" fmla="*/ 578685 h 1386336"/>
              <a:gd name="connsiteX5" fmla="*/ 577975 w 4123352"/>
              <a:gd name="connsiteY5" fmla="*/ 1236094 h 1386336"/>
              <a:gd name="connsiteX6" fmla="*/ 0 w 4123352"/>
              <a:gd name="connsiteY6" fmla="*/ 1236095 h 1386336"/>
              <a:gd name="connsiteX0" fmla="*/ 0 w 4146394"/>
              <a:gd name="connsiteY0" fmla="*/ 1235967 h 1372654"/>
              <a:gd name="connsiteX1" fmla="*/ 1915436 w 4146394"/>
              <a:gd name="connsiteY1" fmla="*/ 646 h 1372654"/>
              <a:gd name="connsiteX2" fmla="*/ 4146394 w 4146394"/>
              <a:gd name="connsiteY2" fmla="*/ 1372458 h 1372654"/>
              <a:gd name="connsiteX3" fmla="*/ 3295872 w 4146394"/>
              <a:gd name="connsiteY3" fmla="*/ 1184080 h 1372654"/>
              <a:gd name="connsiteX4" fmla="*/ 1926481 w 4146394"/>
              <a:gd name="connsiteY4" fmla="*/ 578557 h 1372654"/>
              <a:gd name="connsiteX5" fmla="*/ 577975 w 4146394"/>
              <a:gd name="connsiteY5" fmla="*/ 1235966 h 1372654"/>
              <a:gd name="connsiteX6" fmla="*/ 0 w 4146394"/>
              <a:gd name="connsiteY6" fmla="*/ 1235967 h 1372654"/>
              <a:gd name="connsiteX0" fmla="*/ 0 w 4146394"/>
              <a:gd name="connsiteY0" fmla="*/ 1235967 h 1466926"/>
              <a:gd name="connsiteX1" fmla="*/ 1915436 w 4146394"/>
              <a:gd name="connsiteY1" fmla="*/ 646 h 1466926"/>
              <a:gd name="connsiteX2" fmla="*/ 4146394 w 4146394"/>
              <a:gd name="connsiteY2" fmla="*/ 1372458 h 1466926"/>
              <a:gd name="connsiteX3" fmla="*/ 3345585 w 4146394"/>
              <a:gd name="connsiteY3" fmla="*/ 1466926 h 1466926"/>
              <a:gd name="connsiteX4" fmla="*/ 1926481 w 4146394"/>
              <a:gd name="connsiteY4" fmla="*/ 578557 h 1466926"/>
              <a:gd name="connsiteX5" fmla="*/ 577975 w 4146394"/>
              <a:gd name="connsiteY5" fmla="*/ 1235966 h 1466926"/>
              <a:gd name="connsiteX6" fmla="*/ 0 w 4146394"/>
              <a:gd name="connsiteY6" fmla="*/ 1235967 h 1466926"/>
              <a:gd name="connsiteX0" fmla="*/ 0 w 4216804"/>
              <a:gd name="connsiteY0" fmla="*/ 1235967 h 1522474"/>
              <a:gd name="connsiteX1" fmla="*/ 1915436 w 4216804"/>
              <a:gd name="connsiteY1" fmla="*/ 646 h 1522474"/>
              <a:gd name="connsiteX2" fmla="*/ 4146394 w 4216804"/>
              <a:gd name="connsiteY2" fmla="*/ 1372458 h 1522474"/>
              <a:gd name="connsiteX3" fmla="*/ 3630606 w 4216804"/>
              <a:gd name="connsiteY3" fmla="*/ 1422797 h 1522474"/>
              <a:gd name="connsiteX4" fmla="*/ 3345585 w 4216804"/>
              <a:gd name="connsiteY4" fmla="*/ 1466926 h 1522474"/>
              <a:gd name="connsiteX5" fmla="*/ 1926481 w 4216804"/>
              <a:gd name="connsiteY5" fmla="*/ 578557 h 1522474"/>
              <a:gd name="connsiteX6" fmla="*/ 577975 w 4216804"/>
              <a:gd name="connsiteY6" fmla="*/ 1235966 h 1522474"/>
              <a:gd name="connsiteX7" fmla="*/ 0 w 4216804"/>
              <a:gd name="connsiteY7" fmla="*/ 1235967 h 1522474"/>
              <a:gd name="connsiteX0" fmla="*/ 0 w 4216804"/>
              <a:gd name="connsiteY0" fmla="*/ 1235967 h 1522474"/>
              <a:gd name="connsiteX1" fmla="*/ 1915436 w 4216804"/>
              <a:gd name="connsiteY1" fmla="*/ 646 h 1522474"/>
              <a:gd name="connsiteX2" fmla="*/ 4146394 w 4216804"/>
              <a:gd name="connsiteY2" fmla="*/ 1372458 h 1522474"/>
              <a:gd name="connsiteX3" fmla="*/ 3630606 w 4216804"/>
              <a:gd name="connsiteY3" fmla="*/ 1422797 h 1522474"/>
              <a:gd name="connsiteX4" fmla="*/ 3345585 w 4216804"/>
              <a:gd name="connsiteY4" fmla="*/ 1466926 h 1522474"/>
              <a:gd name="connsiteX5" fmla="*/ 1926481 w 4216804"/>
              <a:gd name="connsiteY5" fmla="*/ 578557 h 1522474"/>
              <a:gd name="connsiteX6" fmla="*/ 577975 w 4216804"/>
              <a:gd name="connsiteY6" fmla="*/ 1235966 h 1522474"/>
              <a:gd name="connsiteX7" fmla="*/ 0 w 4216804"/>
              <a:gd name="connsiteY7" fmla="*/ 1235967 h 1522474"/>
              <a:gd name="connsiteX0" fmla="*/ 0 w 4216804"/>
              <a:gd name="connsiteY0" fmla="*/ 1235967 h 1522474"/>
              <a:gd name="connsiteX1" fmla="*/ 1915436 w 4216804"/>
              <a:gd name="connsiteY1" fmla="*/ 646 h 1522474"/>
              <a:gd name="connsiteX2" fmla="*/ 4146394 w 4216804"/>
              <a:gd name="connsiteY2" fmla="*/ 1372458 h 1522474"/>
              <a:gd name="connsiteX3" fmla="*/ 3630606 w 4216804"/>
              <a:gd name="connsiteY3" fmla="*/ 1422797 h 1522474"/>
              <a:gd name="connsiteX4" fmla="*/ 3345585 w 4216804"/>
              <a:gd name="connsiteY4" fmla="*/ 1466926 h 1522474"/>
              <a:gd name="connsiteX5" fmla="*/ 1926481 w 4216804"/>
              <a:gd name="connsiteY5" fmla="*/ 578557 h 1522474"/>
              <a:gd name="connsiteX6" fmla="*/ 577975 w 4216804"/>
              <a:gd name="connsiteY6" fmla="*/ 1235966 h 1522474"/>
              <a:gd name="connsiteX7" fmla="*/ 0 w 4216804"/>
              <a:gd name="connsiteY7" fmla="*/ 1235967 h 1522474"/>
              <a:gd name="connsiteX0" fmla="*/ 0 w 4212209"/>
              <a:gd name="connsiteY0" fmla="*/ 1235967 h 1608671"/>
              <a:gd name="connsiteX1" fmla="*/ 1915436 w 4212209"/>
              <a:gd name="connsiteY1" fmla="*/ 646 h 1608671"/>
              <a:gd name="connsiteX2" fmla="*/ 4146394 w 4212209"/>
              <a:gd name="connsiteY2" fmla="*/ 1372458 h 1608671"/>
              <a:gd name="connsiteX3" fmla="*/ 3568951 w 4212209"/>
              <a:gd name="connsiteY3" fmla="*/ 1603289 h 1608671"/>
              <a:gd name="connsiteX4" fmla="*/ 3345585 w 4212209"/>
              <a:gd name="connsiteY4" fmla="*/ 1466926 h 1608671"/>
              <a:gd name="connsiteX5" fmla="*/ 1926481 w 4212209"/>
              <a:gd name="connsiteY5" fmla="*/ 578557 h 1608671"/>
              <a:gd name="connsiteX6" fmla="*/ 577975 w 4212209"/>
              <a:gd name="connsiteY6" fmla="*/ 1235966 h 1608671"/>
              <a:gd name="connsiteX7" fmla="*/ 0 w 4212209"/>
              <a:gd name="connsiteY7" fmla="*/ 1235967 h 1608671"/>
              <a:gd name="connsiteX0" fmla="*/ 0 w 4146394"/>
              <a:gd name="connsiteY0" fmla="*/ 1235967 h 1608671"/>
              <a:gd name="connsiteX1" fmla="*/ 1915436 w 4146394"/>
              <a:gd name="connsiteY1" fmla="*/ 646 h 1608671"/>
              <a:gd name="connsiteX2" fmla="*/ 4146394 w 4146394"/>
              <a:gd name="connsiteY2" fmla="*/ 1372458 h 1608671"/>
              <a:gd name="connsiteX3" fmla="*/ 3568951 w 4146394"/>
              <a:gd name="connsiteY3" fmla="*/ 1603289 h 1608671"/>
              <a:gd name="connsiteX4" fmla="*/ 3345585 w 4146394"/>
              <a:gd name="connsiteY4" fmla="*/ 1466926 h 1608671"/>
              <a:gd name="connsiteX5" fmla="*/ 1926481 w 4146394"/>
              <a:gd name="connsiteY5" fmla="*/ 578557 h 1608671"/>
              <a:gd name="connsiteX6" fmla="*/ 577975 w 4146394"/>
              <a:gd name="connsiteY6" fmla="*/ 1235966 h 1608671"/>
              <a:gd name="connsiteX7" fmla="*/ 0 w 4146394"/>
              <a:gd name="connsiteY7" fmla="*/ 1235967 h 1608671"/>
              <a:gd name="connsiteX0" fmla="*/ 0 w 4131701"/>
              <a:gd name="connsiteY0" fmla="*/ 1235589 h 1608293"/>
              <a:gd name="connsiteX1" fmla="*/ 1915436 w 4131701"/>
              <a:gd name="connsiteY1" fmla="*/ 268 h 1608293"/>
              <a:gd name="connsiteX2" fmla="*/ 4131701 w 4131701"/>
              <a:gd name="connsiteY2" fmla="*/ 1322323 h 1608293"/>
              <a:gd name="connsiteX3" fmla="*/ 3568951 w 4131701"/>
              <a:gd name="connsiteY3" fmla="*/ 1602911 h 1608293"/>
              <a:gd name="connsiteX4" fmla="*/ 3345585 w 4131701"/>
              <a:gd name="connsiteY4" fmla="*/ 1466548 h 1608293"/>
              <a:gd name="connsiteX5" fmla="*/ 1926481 w 4131701"/>
              <a:gd name="connsiteY5" fmla="*/ 578179 h 1608293"/>
              <a:gd name="connsiteX6" fmla="*/ 577975 w 4131701"/>
              <a:gd name="connsiteY6" fmla="*/ 1235588 h 1608293"/>
              <a:gd name="connsiteX7" fmla="*/ 0 w 4131701"/>
              <a:gd name="connsiteY7" fmla="*/ 1235589 h 1608293"/>
              <a:gd name="connsiteX0" fmla="*/ 0 w 4131701"/>
              <a:gd name="connsiteY0" fmla="*/ 1235589 h 1608293"/>
              <a:gd name="connsiteX1" fmla="*/ 1915436 w 4131701"/>
              <a:gd name="connsiteY1" fmla="*/ 268 h 1608293"/>
              <a:gd name="connsiteX2" fmla="*/ 4131701 w 4131701"/>
              <a:gd name="connsiteY2" fmla="*/ 1322323 h 1608293"/>
              <a:gd name="connsiteX3" fmla="*/ 3568951 w 4131701"/>
              <a:gd name="connsiteY3" fmla="*/ 1602911 h 1608293"/>
              <a:gd name="connsiteX4" fmla="*/ 3345585 w 4131701"/>
              <a:gd name="connsiteY4" fmla="*/ 1466548 h 1608293"/>
              <a:gd name="connsiteX5" fmla="*/ 1855645 w 4131701"/>
              <a:gd name="connsiteY5" fmla="*/ 727573 h 1608293"/>
              <a:gd name="connsiteX6" fmla="*/ 577975 w 4131701"/>
              <a:gd name="connsiteY6" fmla="*/ 1235588 h 1608293"/>
              <a:gd name="connsiteX7" fmla="*/ 0 w 4131701"/>
              <a:gd name="connsiteY7" fmla="*/ 1235589 h 1608293"/>
              <a:gd name="connsiteX0" fmla="*/ 0 w 4131701"/>
              <a:gd name="connsiteY0" fmla="*/ 1235589 h 1608018"/>
              <a:gd name="connsiteX1" fmla="*/ 1915436 w 4131701"/>
              <a:gd name="connsiteY1" fmla="*/ 268 h 1608018"/>
              <a:gd name="connsiteX2" fmla="*/ 4131701 w 4131701"/>
              <a:gd name="connsiteY2" fmla="*/ 1322323 h 1608018"/>
              <a:gd name="connsiteX3" fmla="*/ 3568951 w 4131701"/>
              <a:gd name="connsiteY3" fmla="*/ 1602911 h 1608018"/>
              <a:gd name="connsiteX4" fmla="*/ 3331309 w 4131701"/>
              <a:gd name="connsiteY4" fmla="*/ 1464002 h 1608018"/>
              <a:gd name="connsiteX5" fmla="*/ 1855645 w 4131701"/>
              <a:gd name="connsiteY5" fmla="*/ 727573 h 1608018"/>
              <a:gd name="connsiteX6" fmla="*/ 577975 w 4131701"/>
              <a:gd name="connsiteY6" fmla="*/ 1235588 h 1608018"/>
              <a:gd name="connsiteX7" fmla="*/ 0 w 4131701"/>
              <a:gd name="connsiteY7" fmla="*/ 1235589 h 1608018"/>
              <a:gd name="connsiteX0" fmla="*/ 0 w 4131701"/>
              <a:gd name="connsiteY0" fmla="*/ 1235589 h 1608018"/>
              <a:gd name="connsiteX1" fmla="*/ 1915436 w 4131701"/>
              <a:gd name="connsiteY1" fmla="*/ 268 h 1608018"/>
              <a:gd name="connsiteX2" fmla="*/ 4131701 w 4131701"/>
              <a:gd name="connsiteY2" fmla="*/ 1322323 h 1608018"/>
              <a:gd name="connsiteX3" fmla="*/ 3568951 w 4131701"/>
              <a:gd name="connsiteY3" fmla="*/ 1602911 h 1608018"/>
              <a:gd name="connsiteX4" fmla="*/ 3331309 w 4131701"/>
              <a:gd name="connsiteY4" fmla="*/ 1464002 h 1608018"/>
              <a:gd name="connsiteX5" fmla="*/ 1855645 w 4131701"/>
              <a:gd name="connsiteY5" fmla="*/ 727573 h 1608018"/>
              <a:gd name="connsiteX6" fmla="*/ 577975 w 4131701"/>
              <a:gd name="connsiteY6" fmla="*/ 1235588 h 1608018"/>
              <a:gd name="connsiteX7" fmla="*/ 0 w 4131701"/>
              <a:gd name="connsiteY7" fmla="*/ 1235589 h 1608018"/>
              <a:gd name="connsiteX0" fmla="*/ 0 w 4131701"/>
              <a:gd name="connsiteY0" fmla="*/ 1235589 h 1608018"/>
              <a:gd name="connsiteX1" fmla="*/ 1915436 w 4131701"/>
              <a:gd name="connsiteY1" fmla="*/ 268 h 1608018"/>
              <a:gd name="connsiteX2" fmla="*/ 4131701 w 4131701"/>
              <a:gd name="connsiteY2" fmla="*/ 1322323 h 1608018"/>
              <a:gd name="connsiteX3" fmla="*/ 3568951 w 4131701"/>
              <a:gd name="connsiteY3" fmla="*/ 1602911 h 1608018"/>
              <a:gd name="connsiteX4" fmla="*/ 3331309 w 4131701"/>
              <a:gd name="connsiteY4" fmla="*/ 1464002 h 1608018"/>
              <a:gd name="connsiteX5" fmla="*/ 1855645 w 4131701"/>
              <a:gd name="connsiteY5" fmla="*/ 727573 h 1608018"/>
              <a:gd name="connsiteX6" fmla="*/ 423151 w 4131701"/>
              <a:gd name="connsiteY6" fmla="*/ 1558547 h 1608018"/>
              <a:gd name="connsiteX7" fmla="*/ 0 w 4131701"/>
              <a:gd name="connsiteY7" fmla="*/ 1235589 h 1608018"/>
              <a:gd name="connsiteX0" fmla="*/ 0 w 4131701"/>
              <a:gd name="connsiteY0" fmla="*/ 1235589 h 1608018"/>
              <a:gd name="connsiteX1" fmla="*/ 1915436 w 4131701"/>
              <a:gd name="connsiteY1" fmla="*/ 268 h 1608018"/>
              <a:gd name="connsiteX2" fmla="*/ 4131701 w 4131701"/>
              <a:gd name="connsiteY2" fmla="*/ 1322323 h 1608018"/>
              <a:gd name="connsiteX3" fmla="*/ 3568951 w 4131701"/>
              <a:gd name="connsiteY3" fmla="*/ 1602911 h 1608018"/>
              <a:gd name="connsiteX4" fmla="*/ 3331309 w 4131701"/>
              <a:gd name="connsiteY4" fmla="*/ 1464002 h 1608018"/>
              <a:gd name="connsiteX5" fmla="*/ 1855645 w 4131701"/>
              <a:gd name="connsiteY5" fmla="*/ 727573 h 1608018"/>
              <a:gd name="connsiteX6" fmla="*/ 423151 w 4131701"/>
              <a:gd name="connsiteY6" fmla="*/ 1558547 h 1608018"/>
              <a:gd name="connsiteX7" fmla="*/ 0 w 4131701"/>
              <a:gd name="connsiteY7" fmla="*/ 1235589 h 1608018"/>
              <a:gd name="connsiteX0" fmla="*/ 0 w 4315867"/>
              <a:gd name="connsiteY0" fmla="*/ 1162234 h 1608756"/>
              <a:gd name="connsiteX1" fmla="*/ 2099602 w 4315867"/>
              <a:gd name="connsiteY1" fmla="*/ 1006 h 1608756"/>
              <a:gd name="connsiteX2" fmla="*/ 4315867 w 4315867"/>
              <a:gd name="connsiteY2" fmla="*/ 1323061 h 1608756"/>
              <a:gd name="connsiteX3" fmla="*/ 3753117 w 4315867"/>
              <a:gd name="connsiteY3" fmla="*/ 1603649 h 1608756"/>
              <a:gd name="connsiteX4" fmla="*/ 3515475 w 4315867"/>
              <a:gd name="connsiteY4" fmla="*/ 1464740 h 1608756"/>
              <a:gd name="connsiteX5" fmla="*/ 2039811 w 4315867"/>
              <a:gd name="connsiteY5" fmla="*/ 728311 h 1608756"/>
              <a:gd name="connsiteX6" fmla="*/ 607317 w 4315867"/>
              <a:gd name="connsiteY6" fmla="*/ 1559285 h 1608756"/>
              <a:gd name="connsiteX7" fmla="*/ 0 w 4315867"/>
              <a:gd name="connsiteY7" fmla="*/ 1162234 h 1608756"/>
              <a:gd name="connsiteX0" fmla="*/ 0 w 4315867"/>
              <a:gd name="connsiteY0" fmla="*/ 1162000 h 1608522"/>
              <a:gd name="connsiteX1" fmla="*/ 2099602 w 4315867"/>
              <a:gd name="connsiteY1" fmla="*/ 772 h 1608522"/>
              <a:gd name="connsiteX2" fmla="*/ 4315867 w 4315867"/>
              <a:gd name="connsiteY2" fmla="*/ 1322827 h 1608522"/>
              <a:gd name="connsiteX3" fmla="*/ 3753117 w 4315867"/>
              <a:gd name="connsiteY3" fmla="*/ 1603415 h 1608522"/>
              <a:gd name="connsiteX4" fmla="*/ 3515475 w 4315867"/>
              <a:gd name="connsiteY4" fmla="*/ 1464506 h 1608522"/>
              <a:gd name="connsiteX5" fmla="*/ 2039811 w 4315867"/>
              <a:gd name="connsiteY5" fmla="*/ 728077 h 1608522"/>
              <a:gd name="connsiteX6" fmla="*/ 607317 w 4315867"/>
              <a:gd name="connsiteY6" fmla="*/ 1559051 h 1608522"/>
              <a:gd name="connsiteX7" fmla="*/ 0 w 4315867"/>
              <a:gd name="connsiteY7" fmla="*/ 1162000 h 1608522"/>
              <a:gd name="connsiteX0" fmla="*/ 0 w 4315867"/>
              <a:gd name="connsiteY0" fmla="*/ 1162458 h 1608980"/>
              <a:gd name="connsiteX1" fmla="*/ 2099602 w 4315867"/>
              <a:gd name="connsiteY1" fmla="*/ 1230 h 1608980"/>
              <a:gd name="connsiteX2" fmla="*/ 4315867 w 4315867"/>
              <a:gd name="connsiteY2" fmla="*/ 1323285 h 1608980"/>
              <a:gd name="connsiteX3" fmla="*/ 3753117 w 4315867"/>
              <a:gd name="connsiteY3" fmla="*/ 1603873 h 1608980"/>
              <a:gd name="connsiteX4" fmla="*/ 3515475 w 4315867"/>
              <a:gd name="connsiteY4" fmla="*/ 1464964 h 1608980"/>
              <a:gd name="connsiteX5" fmla="*/ 2039811 w 4315867"/>
              <a:gd name="connsiteY5" fmla="*/ 728535 h 1608980"/>
              <a:gd name="connsiteX6" fmla="*/ 607317 w 4315867"/>
              <a:gd name="connsiteY6" fmla="*/ 1559509 h 1608980"/>
              <a:gd name="connsiteX7" fmla="*/ 0 w 4315867"/>
              <a:gd name="connsiteY7" fmla="*/ 1162458 h 1608980"/>
              <a:gd name="connsiteX0" fmla="*/ 0 w 4315867"/>
              <a:gd name="connsiteY0" fmla="*/ 1162528 h 1609050"/>
              <a:gd name="connsiteX1" fmla="*/ 2099602 w 4315867"/>
              <a:gd name="connsiteY1" fmla="*/ 1300 h 1609050"/>
              <a:gd name="connsiteX2" fmla="*/ 4315867 w 4315867"/>
              <a:gd name="connsiteY2" fmla="*/ 1323355 h 1609050"/>
              <a:gd name="connsiteX3" fmla="*/ 3753117 w 4315867"/>
              <a:gd name="connsiteY3" fmla="*/ 1603943 h 1609050"/>
              <a:gd name="connsiteX4" fmla="*/ 3515475 w 4315867"/>
              <a:gd name="connsiteY4" fmla="*/ 1465034 h 1609050"/>
              <a:gd name="connsiteX5" fmla="*/ 2039811 w 4315867"/>
              <a:gd name="connsiteY5" fmla="*/ 728605 h 1609050"/>
              <a:gd name="connsiteX6" fmla="*/ 607317 w 4315867"/>
              <a:gd name="connsiteY6" fmla="*/ 1559579 h 1609050"/>
              <a:gd name="connsiteX7" fmla="*/ 0 w 4315867"/>
              <a:gd name="connsiteY7" fmla="*/ 1162528 h 1609050"/>
              <a:gd name="connsiteX0" fmla="*/ 0 w 4315867"/>
              <a:gd name="connsiteY0" fmla="*/ 1165072 h 1611594"/>
              <a:gd name="connsiteX1" fmla="*/ 2099602 w 4315867"/>
              <a:gd name="connsiteY1" fmla="*/ 3844 h 1611594"/>
              <a:gd name="connsiteX2" fmla="*/ 4315867 w 4315867"/>
              <a:gd name="connsiteY2" fmla="*/ 1325899 h 1611594"/>
              <a:gd name="connsiteX3" fmla="*/ 3753117 w 4315867"/>
              <a:gd name="connsiteY3" fmla="*/ 1606487 h 1611594"/>
              <a:gd name="connsiteX4" fmla="*/ 3515475 w 4315867"/>
              <a:gd name="connsiteY4" fmla="*/ 1467578 h 1611594"/>
              <a:gd name="connsiteX5" fmla="*/ 2039811 w 4315867"/>
              <a:gd name="connsiteY5" fmla="*/ 731149 h 1611594"/>
              <a:gd name="connsiteX6" fmla="*/ 607317 w 4315867"/>
              <a:gd name="connsiteY6" fmla="*/ 1562123 h 1611594"/>
              <a:gd name="connsiteX7" fmla="*/ 0 w 4315867"/>
              <a:gd name="connsiteY7" fmla="*/ 1165072 h 1611594"/>
              <a:gd name="connsiteX0" fmla="*/ 0 w 4315867"/>
              <a:gd name="connsiteY0" fmla="*/ 1190876 h 1637398"/>
              <a:gd name="connsiteX1" fmla="*/ 2118972 w 4315867"/>
              <a:gd name="connsiteY1" fmla="*/ 3643 h 1637398"/>
              <a:gd name="connsiteX2" fmla="*/ 4315867 w 4315867"/>
              <a:gd name="connsiteY2" fmla="*/ 1351703 h 1637398"/>
              <a:gd name="connsiteX3" fmla="*/ 3753117 w 4315867"/>
              <a:gd name="connsiteY3" fmla="*/ 1632291 h 1637398"/>
              <a:gd name="connsiteX4" fmla="*/ 3515475 w 4315867"/>
              <a:gd name="connsiteY4" fmla="*/ 1493382 h 1637398"/>
              <a:gd name="connsiteX5" fmla="*/ 2039811 w 4315867"/>
              <a:gd name="connsiteY5" fmla="*/ 756953 h 1637398"/>
              <a:gd name="connsiteX6" fmla="*/ 607317 w 4315867"/>
              <a:gd name="connsiteY6" fmla="*/ 1587927 h 1637398"/>
              <a:gd name="connsiteX7" fmla="*/ 0 w 4315867"/>
              <a:gd name="connsiteY7" fmla="*/ 1190876 h 1637398"/>
              <a:gd name="connsiteX0" fmla="*/ 0 w 4315867"/>
              <a:gd name="connsiteY0" fmla="*/ 1182300 h 1628822"/>
              <a:gd name="connsiteX1" fmla="*/ 2250001 w 4315867"/>
              <a:gd name="connsiteY1" fmla="*/ 3708 h 1628822"/>
              <a:gd name="connsiteX2" fmla="*/ 4315867 w 4315867"/>
              <a:gd name="connsiteY2" fmla="*/ 1343127 h 1628822"/>
              <a:gd name="connsiteX3" fmla="*/ 3753117 w 4315867"/>
              <a:gd name="connsiteY3" fmla="*/ 1623715 h 1628822"/>
              <a:gd name="connsiteX4" fmla="*/ 3515475 w 4315867"/>
              <a:gd name="connsiteY4" fmla="*/ 1484806 h 1628822"/>
              <a:gd name="connsiteX5" fmla="*/ 2039811 w 4315867"/>
              <a:gd name="connsiteY5" fmla="*/ 748377 h 1628822"/>
              <a:gd name="connsiteX6" fmla="*/ 607317 w 4315867"/>
              <a:gd name="connsiteY6" fmla="*/ 1579351 h 1628822"/>
              <a:gd name="connsiteX7" fmla="*/ 0 w 4315867"/>
              <a:gd name="connsiteY7" fmla="*/ 1182300 h 1628822"/>
              <a:gd name="connsiteX0" fmla="*/ 0 w 4315867"/>
              <a:gd name="connsiteY0" fmla="*/ 1178620 h 1625142"/>
              <a:gd name="connsiteX1" fmla="*/ 2250001 w 4315867"/>
              <a:gd name="connsiteY1" fmla="*/ 28 h 1625142"/>
              <a:gd name="connsiteX2" fmla="*/ 4315867 w 4315867"/>
              <a:gd name="connsiteY2" fmla="*/ 1339447 h 1625142"/>
              <a:gd name="connsiteX3" fmla="*/ 3753117 w 4315867"/>
              <a:gd name="connsiteY3" fmla="*/ 1620035 h 1625142"/>
              <a:gd name="connsiteX4" fmla="*/ 3515475 w 4315867"/>
              <a:gd name="connsiteY4" fmla="*/ 1481126 h 1625142"/>
              <a:gd name="connsiteX5" fmla="*/ 2039811 w 4315867"/>
              <a:gd name="connsiteY5" fmla="*/ 744697 h 1625142"/>
              <a:gd name="connsiteX6" fmla="*/ 607317 w 4315867"/>
              <a:gd name="connsiteY6" fmla="*/ 1575671 h 1625142"/>
              <a:gd name="connsiteX7" fmla="*/ 0 w 4315867"/>
              <a:gd name="connsiteY7" fmla="*/ 1178620 h 1625142"/>
              <a:gd name="connsiteX0" fmla="*/ 0 w 4315867"/>
              <a:gd name="connsiteY0" fmla="*/ 1178834 h 1625356"/>
              <a:gd name="connsiteX1" fmla="*/ 2250001 w 4315867"/>
              <a:gd name="connsiteY1" fmla="*/ 242 h 1625356"/>
              <a:gd name="connsiteX2" fmla="*/ 4315867 w 4315867"/>
              <a:gd name="connsiteY2" fmla="*/ 1339661 h 1625356"/>
              <a:gd name="connsiteX3" fmla="*/ 3753117 w 4315867"/>
              <a:gd name="connsiteY3" fmla="*/ 1620249 h 1625356"/>
              <a:gd name="connsiteX4" fmla="*/ 3515475 w 4315867"/>
              <a:gd name="connsiteY4" fmla="*/ 1481340 h 1625356"/>
              <a:gd name="connsiteX5" fmla="*/ 2039811 w 4315867"/>
              <a:gd name="connsiteY5" fmla="*/ 744911 h 1625356"/>
              <a:gd name="connsiteX6" fmla="*/ 607317 w 4315867"/>
              <a:gd name="connsiteY6" fmla="*/ 1575885 h 1625356"/>
              <a:gd name="connsiteX7" fmla="*/ 0 w 4315867"/>
              <a:gd name="connsiteY7" fmla="*/ 1178834 h 1625356"/>
              <a:gd name="connsiteX0" fmla="*/ 0 w 4315867"/>
              <a:gd name="connsiteY0" fmla="*/ 1178834 h 1625356"/>
              <a:gd name="connsiteX1" fmla="*/ 2250001 w 4315867"/>
              <a:gd name="connsiteY1" fmla="*/ 242 h 1625356"/>
              <a:gd name="connsiteX2" fmla="*/ 4315867 w 4315867"/>
              <a:gd name="connsiteY2" fmla="*/ 1339661 h 1625356"/>
              <a:gd name="connsiteX3" fmla="*/ 3753117 w 4315867"/>
              <a:gd name="connsiteY3" fmla="*/ 1620249 h 1625356"/>
              <a:gd name="connsiteX4" fmla="*/ 3515475 w 4315867"/>
              <a:gd name="connsiteY4" fmla="*/ 1481340 h 1625356"/>
              <a:gd name="connsiteX5" fmla="*/ 2039811 w 4315867"/>
              <a:gd name="connsiteY5" fmla="*/ 744911 h 1625356"/>
              <a:gd name="connsiteX6" fmla="*/ 607317 w 4315867"/>
              <a:gd name="connsiteY6" fmla="*/ 1575885 h 1625356"/>
              <a:gd name="connsiteX7" fmla="*/ 0 w 4315867"/>
              <a:gd name="connsiteY7" fmla="*/ 1178834 h 1625356"/>
              <a:gd name="connsiteX0" fmla="*/ 0 w 4315867"/>
              <a:gd name="connsiteY0" fmla="*/ 1178834 h 1636967"/>
              <a:gd name="connsiteX1" fmla="*/ 2250001 w 4315867"/>
              <a:gd name="connsiteY1" fmla="*/ 242 h 1636967"/>
              <a:gd name="connsiteX2" fmla="*/ 4315867 w 4315867"/>
              <a:gd name="connsiteY2" fmla="*/ 1339661 h 1636967"/>
              <a:gd name="connsiteX3" fmla="*/ 3756870 w 4315867"/>
              <a:gd name="connsiteY3" fmla="*/ 1632958 h 1636967"/>
              <a:gd name="connsiteX4" fmla="*/ 3515475 w 4315867"/>
              <a:gd name="connsiteY4" fmla="*/ 1481340 h 1636967"/>
              <a:gd name="connsiteX5" fmla="*/ 2039811 w 4315867"/>
              <a:gd name="connsiteY5" fmla="*/ 744911 h 1636967"/>
              <a:gd name="connsiteX6" fmla="*/ 607317 w 4315867"/>
              <a:gd name="connsiteY6" fmla="*/ 1575885 h 1636967"/>
              <a:gd name="connsiteX7" fmla="*/ 0 w 4315867"/>
              <a:gd name="connsiteY7" fmla="*/ 1178834 h 1636967"/>
              <a:gd name="connsiteX0" fmla="*/ 0 w 4315867"/>
              <a:gd name="connsiteY0" fmla="*/ 1178834 h 1632958"/>
              <a:gd name="connsiteX1" fmla="*/ 2250001 w 4315867"/>
              <a:gd name="connsiteY1" fmla="*/ 242 h 1632958"/>
              <a:gd name="connsiteX2" fmla="*/ 4315867 w 4315867"/>
              <a:gd name="connsiteY2" fmla="*/ 1339661 h 1632958"/>
              <a:gd name="connsiteX3" fmla="*/ 3756870 w 4315867"/>
              <a:gd name="connsiteY3" fmla="*/ 1632958 h 1632958"/>
              <a:gd name="connsiteX4" fmla="*/ 3515475 w 4315867"/>
              <a:gd name="connsiteY4" fmla="*/ 1481340 h 1632958"/>
              <a:gd name="connsiteX5" fmla="*/ 2039811 w 4315867"/>
              <a:gd name="connsiteY5" fmla="*/ 744911 h 1632958"/>
              <a:gd name="connsiteX6" fmla="*/ 607317 w 4315867"/>
              <a:gd name="connsiteY6" fmla="*/ 1575885 h 1632958"/>
              <a:gd name="connsiteX7" fmla="*/ 0 w 4315867"/>
              <a:gd name="connsiteY7" fmla="*/ 1178834 h 1632958"/>
              <a:gd name="connsiteX0" fmla="*/ 0 w 4315867"/>
              <a:gd name="connsiteY0" fmla="*/ 1178834 h 1632958"/>
              <a:gd name="connsiteX1" fmla="*/ 2250001 w 4315867"/>
              <a:gd name="connsiteY1" fmla="*/ 242 h 1632958"/>
              <a:gd name="connsiteX2" fmla="*/ 4315867 w 4315867"/>
              <a:gd name="connsiteY2" fmla="*/ 1339661 h 1632958"/>
              <a:gd name="connsiteX3" fmla="*/ 3756870 w 4315867"/>
              <a:gd name="connsiteY3" fmla="*/ 1632958 h 1632958"/>
              <a:gd name="connsiteX4" fmla="*/ 3515475 w 4315867"/>
              <a:gd name="connsiteY4" fmla="*/ 1481340 h 1632958"/>
              <a:gd name="connsiteX5" fmla="*/ 2039811 w 4315867"/>
              <a:gd name="connsiteY5" fmla="*/ 744911 h 1632958"/>
              <a:gd name="connsiteX6" fmla="*/ 607317 w 4315867"/>
              <a:gd name="connsiteY6" fmla="*/ 1575885 h 1632958"/>
              <a:gd name="connsiteX7" fmla="*/ 0 w 4315867"/>
              <a:gd name="connsiteY7" fmla="*/ 1178834 h 1632958"/>
              <a:gd name="connsiteX0" fmla="*/ 0 w 4315867"/>
              <a:gd name="connsiteY0" fmla="*/ 1178834 h 1632958"/>
              <a:gd name="connsiteX1" fmla="*/ 2250001 w 4315867"/>
              <a:gd name="connsiteY1" fmla="*/ 242 h 1632958"/>
              <a:gd name="connsiteX2" fmla="*/ 4315867 w 4315867"/>
              <a:gd name="connsiteY2" fmla="*/ 1339661 h 1632958"/>
              <a:gd name="connsiteX3" fmla="*/ 3756870 w 4315867"/>
              <a:gd name="connsiteY3" fmla="*/ 1632958 h 1632958"/>
              <a:gd name="connsiteX4" fmla="*/ 3555054 w 4315867"/>
              <a:gd name="connsiteY4" fmla="*/ 1428199 h 1632958"/>
              <a:gd name="connsiteX5" fmla="*/ 2039811 w 4315867"/>
              <a:gd name="connsiteY5" fmla="*/ 744911 h 1632958"/>
              <a:gd name="connsiteX6" fmla="*/ 607317 w 4315867"/>
              <a:gd name="connsiteY6" fmla="*/ 1575885 h 1632958"/>
              <a:gd name="connsiteX7" fmla="*/ 0 w 4315867"/>
              <a:gd name="connsiteY7" fmla="*/ 1178834 h 1632958"/>
              <a:gd name="connsiteX0" fmla="*/ 0 w 4315867"/>
              <a:gd name="connsiteY0" fmla="*/ 1178834 h 1632958"/>
              <a:gd name="connsiteX1" fmla="*/ 2250001 w 4315867"/>
              <a:gd name="connsiteY1" fmla="*/ 242 h 1632958"/>
              <a:gd name="connsiteX2" fmla="*/ 4315867 w 4315867"/>
              <a:gd name="connsiteY2" fmla="*/ 1339661 h 1632958"/>
              <a:gd name="connsiteX3" fmla="*/ 3756870 w 4315867"/>
              <a:gd name="connsiteY3" fmla="*/ 1632958 h 1632958"/>
              <a:gd name="connsiteX4" fmla="*/ 3523947 w 4315867"/>
              <a:gd name="connsiteY4" fmla="*/ 1478838 h 1632958"/>
              <a:gd name="connsiteX5" fmla="*/ 2039811 w 4315867"/>
              <a:gd name="connsiteY5" fmla="*/ 744911 h 1632958"/>
              <a:gd name="connsiteX6" fmla="*/ 607317 w 4315867"/>
              <a:gd name="connsiteY6" fmla="*/ 1575885 h 1632958"/>
              <a:gd name="connsiteX7" fmla="*/ 0 w 4315867"/>
              <a:gd name="connsiteY7" fmla="*/ 1178834 h 1632958"/>
              <a:gd name="connsiteX0" fmla="*/ 0 w 4315867"/>
              <a:gd name="connsiteY0" fmla="*/ 1178834 h 1632958"/>
              <a:gd name="connsiteX1" fmla="*/ 2250001 w 4315867"/>
              <a:gd name="connsiteY1" fmla="*/ 242 h 1632958"/>
              <a:gd name="connsiteX2" fmla="*/ 4315867 w 4315867"/>
              <a:gd name="connsiteY2" fmla="*/ 1339661 h 1632958"/>
              <a:gd name="connsiteX3" fmla="*/ 3756870 w 4315867"/>
              <a:gd name="connsiteY3" fmla="*/ 1632958 h 1632958"/>
              <a:gd name="connsiteX4" fmla="*/ 3523947 w 4315867"/>
              <a:gd name="connsiteY4" fmla="*/ 1478838 h 1632958"/>
              <a:gd name="connsiteX5" fmla="*/ 2039811 w 4315867"/>
              <a:gd name="connsiteY5" fmla="*/ 744911 h 1632958"/>
              <a:gd name="connsiteX6" fmla="*/ 607317 w 4315867"/>
              <a:gd name="connsiteY6" fmla="*/ 1575885 h 1632958"/>
              <a:gd name="connsiteX7" fmla="*/ 0 w 4315867"/>
              <a:gd name="connsiteY7" fmla="*/ 1178834 h 1632958"/>
              <a:gd name="connsiteX0" fmla="*/ 0 w 4315867"/>
              <a:gd name="connsiteY0" fmla="*/ 1178834 h 1632958"/>
              <a:gd name="connsiteX1" fmla="*/ 2250001 w 4315867"/>
              <a:gd name="connsiteY1" fmla="*/ 242 h 1632958"/>
              <a:gd name="connsiteX2" fmla="*/ 4315867 w 4315867"/>
              <a:gd name="connsiteY2" fmla="*/ 1339661 h 1632958"/>
              <a:gd name="connsiteX3" fmla="*/ 3756870 w 4315867"/>
              <a:gd name="connsiteY3" fmla="*/ 1632958 h 1632958"/>
              <a:gd name="connsiteX4" fmla="*/ 3529919 w 4315867"/>
              <a:gd name="connsiteY4" fmla="*/ 1467864 h 1632958"/>
              <a:gd name="connsiteX5" fmla="*/ 2039811 w 4315867"/>
              <a:gd name="connsiteY5" fmla="*/ 744911 h 1632958"/>
              <a:gd name="connsiteX6" fmla="*/ 607317 w 4315867"/>
              <a:gd name="connsiteY6" fmla="*/ 1575885 h 1632958"/>
              <a:gd name="connsiteX7" fmla="*/ 0 w 4315867"/>
              <a:gd name="connsiteY7" fmla="*/ 1178834 h 1632958"/>
              <a:gd name="connsiteX0" fmla="*/ 0 w 4315867"/>
              <a:gd name="connsiteY0" fmla="*/ 1178834 h 1636884"/>
              <a:gd name="connsiteX1" fmla="*/ 2250001 w 4315867"/>
              <a:gd name="connsiteY1" fmla="*/ 242 h 1636884"/>
              <a:gd name="connsiteX2" fmla="*/ 4315867 w 4315867"/>
              <a:gd name="connsiteY2" fmla="*/ 1339661 h 1636884"/>
              <a:gd name="connsiteX3" fmla="*/ 3756870 w 4315867"/>
              <a:gd name="connsiteY3" fmla="*/ 1632958 h 1636884"/>
              <a:gd name="connsiteX4" fmla="*/ 3674490 w 4315867"/>
              <a:gd name="connsiteY4" fmla="*/ 1505978 h 1636884"/>
              <a:gd name="connsiteX5" fmla="*/ 3529919 w 4315867"/>
              <a:gd name="connsiteY5" fmla="*/ 1467864 h 1636884"/>
              <a:gd name="connsiteX6" fmla="*/ 2039811 w 4315867"/>
              <a:gd name="connsiteY6" fmla="*/ 744911 h 1636884"/>
              <a:gd name="connsiteX7" fmla="*/ 607317 w 4315867"/>
              <a:gd name="connsiteY7" fmla="*/ 1575885 h 1636884"/>
              <a:gd name="connsiteX8" fmla="*/ 0 w 4315867"/>
              <a:gd name="connsiteY8" fmla="*/ 1178834 h 1636884"/>
              <a:gd name="connsiteX0" fmla="*/ 0 w 4315867"/>
              <a:gd name="connsiteY0" fmla="*/ 1178834 h 1636884"/>
              <a:gd name="connsiteX1" fmla="*/ 2250001 w 4315867"/>
              <a:gd name="connsiteY1" fmla="*/ 242 h 1636884"/>
              <a:gd name="connsiteX2" fmla="*/ 4315867 w 4315867"/>
              <a:gd name="connsiteY2" fmla="*/ 1339661 h 1636884"/>
              <a:gd name="connsiteX3" fmla="*/ 3756870 w 4315867"/>
              <a:gd name="connsiteY3" fmla="*/ 1632958 h 1636884"/>
              <a:gd name="connsiteX4" fmla="*/ 3674490 w 4315867"/>
              <a:gd name="connsiteY4" fmla="*/ 1505978 h 1636884"/>
              <a:gd name="connsiteX5" fmla="*/ 3529919 w 4315867"/>
              <a:gd name="connsiteY5" fmla="*/ 1467864 h 1636884"/>
              <a:gd name="connsiteX6" fmla="*/ 2039811 w 4315867"/>
              <a:gd name="connsiteY6" fmla="*/ 744911 h 1636884"/>
              <a:gd name="connsiteX7" fmla="*/ 607317 w 4315867"/>
              <a:gd name="connsiteY7" fmla="*/ 1575885 h 1636884"/>
              <a:gd name="connsiteX8" fmla="*/ 0 w 4315867"/>
              <a:gd name="connsiteY8" fmla="*/ 1178834 h 1636884"/>
              <a:gd name="connsiteX0" fmla="*/ 0 w 4315867"/>
              <a:gd name="connsiteY0" fmla="*/ 1178834 h 1636090"/>
              <a:gd name="connsiteX1" fmla="*/ 2250001 w 4315867"/>
              <a:gd name="connsiteY1" fmla="*/ 242 h 1636090"/>
              <a:gd name="connsiteX2" fmla="*/ 4315867 w 4315867"/>
              <a:gd name="connsiteY2" fmla="*/ 1339661 h 1636090"/>
              <a:gd name="connsiteX3" fmla="*/ 3756870 w 4315867"/>
              <a:gd name="connsiteY3" fmla="*/ 1632958 h 1636090"/>
              <a:gd name="connsiteX4" fmla="*/ 3723309 w 4315867"/>
              <a:gd name="connsiteY4" fmla="*/ 1468532 h 1636090"/>
              <a:gd name="connsiteX5" fmla="*/ 3529919 w 4315867"/>
              <a:gd name="connsiteY5" fmla="*/ 1467864 h 1636090"/>
              <a:gd name="connsiteX6" fmla="*/ 2039811 w 4315867"/>
              <a:gd name="connsiteY6" fmla="*/ 744911 h 1636090"/>
              <a:gd name="connsiteX7" fmla="*/ 607317 w 4315867"/>
              <a:gd name="connsiteY7" fmla="*/ 1575885 h 1636090"/>
              <a:gd name="connsiteX8" fmla="*/ 0 w 4315867"/>
              <a:gd name="connsiteY8" fmla="*/ 1178834 h 1636090"/>
              <a:gd name="connsiteX0" fmla="*/ 0 w 4315867"/>
              <a:gd name="connsiteY0" fmla="*/ 1178834 h 1636090"/>
              <a:gd name="connsiteX1" fmla="*/ 2250001 w 4315867"/>
              <a:gd name="connsiteY1" fmla="*/ 242 h 1636090"/>
              <a:gd name="connsiteX2" fmla="*/ 4315867 w 4315867"/>
              <a:gd name="connsiteY2" fmla="*/ 1339661 h 1636090"/>
              <a:gd name="connsiteX3" fmla="*/ 3756870 w 4315867"/>
              <a:gd name="connsiteY3" fmla="*/ 1632958 h 1636090"/>
              <a:gd name="connsiteX4" fmla="*/ 3723309 w 4315867"/>
              <a:gd name="connsiteY4" fmla="*/ 1468532 h 1636090"/>
              <a:gd name="connsiteX5" fmla="*/ 3675173 w 4315867"/>
              <a:gd name="connsiteY5" fmla="*/ 1445899 h 1636090"/>
              <a:gd name="connsiteX6" fmla="*/ 3529919 w 4315867"/>
              <a:gd name="connsiteY6" fmla="*/ 1467864 h 1636090"/>
              <a:gd name="connsiteX7" fmla="*/ 2039811 w 4315867"/>
              <a:gd name="connsiteY7" fmla="*/ 744911 h 1636090"/>
              <a:gd name="connsiteX8" fmla="*/ 607317 w 4315867"/>
              <a:gd name="connsiteY8" fmla="*/ 1575885 h 1636090"/>
              <a:gd name="connsiteX9" fmla="*/ 0 w 4315867"/>
              <a:gd name="connsiteY9" fmla="*/ 1178834 h 1636090"/>
              <a:gd name="connsiteX0" fmla="*/ 0 w 4315896"/>
              <a:gd name="connsiteY0" fmla="*/ 1178834 h 1636090"/>
              <a:gd name="connsiteX1" fmla="*/ 2250001 w 4315896"/>
              <a:gd name="connsiteY1" fmla="*/ 242 h 1636090"/>
              <a:gd name="connsiteX2" fmla="*/ 4315867 w 4315896"/>
              <a:gd name="connsiteY2" fmla="*/ 1339661 h 1636090"/>
              <a:gd name="connsiteX3" fmla="*/ 3756870 w 4315896"/>
              <a:gd name="connsiteY3" fmla="*/ 1632958 h 1636090"/>
              <a:gd name="connsiteX4" fmla="*/ 3723309 w 4315896"/>
              <a:gd name="connsiteY4" fmla="*/ 1468532 h 1636090"/>
              <a:gd name="connsiteX5" fmla="*/ 3675173 w 4315896"/>
              <a:gd name="connsiteY5" fmla="*/ 1445899 h 1636090"/>
              <a:gd name="connsiteX6" fmla="*/ 3529919 w 4315896"/>
              <a:gd name="connsiteY6" fmla="*/ 1467864 h 1636090"/>
              <a:gd name="connsiteX7" fmla="*/ 2039811 w 4315896"/>
              <a:gd name="connsiteY7" fmla="*/ 744911 h 1636090"/>
              <a:gd name="connsiteX8" fmla="*/ 607317 w 4315896"/>
              <a:gd name="connsiteY8" fmla="*/ 1575885 h 1636090"/>
              <a:gd name="connsiteX9" fmla="*/ 0 w 4315896"/>
              <a:gd name="connsiteY9" fmla="*/ 1178834 h 1636090"/>
              <a:gd name="connsiteX0" fmla="*/ 0 w 4315900"/>
              <a:gd name="connsiteY0" fmla="*/ 1178834 h 1627723"/>
              <a:gd name="connsiteX1" fmla="*/ 2250001 w 4315900"/>
              <a:gd name="connsiteY1" fmla="*/ 242 h 1627723"/>
              <a:gd name="connsiteX2" fmla="*/ 4315867 w 4315900"/>
              <a:gd name="connsiteY2" fmla="*/ 1339661 h 1627723"/>
              <a:gd name="connsiteX3" fmla="*/ 3804633 w 4315900"/>
              <a:gd name="connsiteY3" fmla="*/ 1624440 h 1627723"/>
              <a:gd name="connsiteX4" fmla="*/ 3723309 w 4315900"/>
              <a:gd name="connsiteY4" fmla="*/ 1468532 h 1627723"/>
              <a:gd name="connsiteX5" fmla="*/ 3675173 w 4315900"/>
              <a:gd name="connsiteY5" fmla="*/ 1445899 h 1627723"/>
              <a:gd name="connsiteX6" fmla="*/ 3529919 w 4315900"/>
              <a:gd name="connsiteY6" fmla="*/ 1467864 h 1627723"/>
              <a:gd name="connsiteX7" fmla="*/ 2039811 w 4315900"/>
              <a:gd name="connsiteY7" fmla="*/ 744911 h 1627723"/>
              <a:gd name="connsiteX8" fmla="*/ 607317 w 4315900"/>
              <a:gd name="connsiteY8" fmla="*/ 1575885 h 1627723"/>
              <a:gd name="connsiteX9" fmla="*/ 0 w 4315900"/>
              <a:gd name="connsiteY9" fmla="*/ 1178834 h 1627723"/>
              <a:gd name="connsiteX0" fmla="*/ 0 w 4315900"/>
              <a:gd name="connsiteY0" fmla="*/ 1178834 h 1628241"/>
              <a:gd name="connsiteX1" fmla="*/ 2250001 w 4315900"/>
              <a:gd name="connsiteY1" fmla="*/ 242 h 1628241"/>
              <a:gd name="connsiteX2" fmla="*/ 4315867 w 4315900"/>
              <a:gd name="connsiteY2" fmla="*/ 1339661 h 1628241"/>
              <a:gd name="connsiteX3" fmla="*/ 3804633 w 4315900"/>
              <a:gd name="connsiteY3" fmla="*/ 1624440 h 1628241"/>
              <a:gd name="connsiteX4" fmla="*/ 3717390 w 4315900"/>
              <a:gd name="connsiteY4" fmla="*/ 1492627 h 1628241"/>
              <a:gd name="connsiteX5" fmla="*/ 3675173 w 4315900"/>
              <a:gd name="connsiteY5" fmla="*/ 1445899 h 1628241"/>
              <a:gd name="connsiteX6" fmla="*/ 3529919 w 4315900"/>
              <a:gd name="connsiteY6" fmla="*/ 1467864 h 1628241"/>
              <a:gd name="connsiteX7" fmla="*/ 2039811 w 4315900"/>
              <a:gd name="connsiteY7" fmla="*/ 744911 h 1628241"/>
              <a:gd name="connsiteX8" fmla="*/ 607317 w 4315900"/>
              <a:gd name="connsiteY8" fmla="*/ 1575885 h 1628241"/>
              <a:gd name="connsiteX9" fmla="*/ 0 w 4315900"/>
              <a:gd name="connsiteY9" fmla="*/ 1178834 h 1628241"/>
              <a:gd name="connsiteX0" fmla="*/ 0 w 4315900"/>
              <a:gd name="connsiteY0" fmla="*/ 1178834 h 1628241"/>
              <a:gd name="connsiteX1" fmla="*/ 2250001 w 4315900"/>
              <a:gd name="connsiteY1" fmla="*/ 242 h 1628241"/>
              <a:gd name="connsiteX2" fmla="*/ 4315867 w 4315900"/>
              <a:gd name="connsiteY2" fmla="*/ 1339661 h 1628241"/>
              <a:gd name="connsiteX3" fmla="*/ 3804633 w 4315900"/>
              <a:gd name="connsiteY3" fmla="*/ 1624440 h 1628241"/>
              <a:gd name="connsiteX4" fmla="*/ 3717390 w 4315900"/>
              <a:gd name="connsiteY4" fmla="*/ 1492627 h 1628241"/>
              <a:gd name="connsiteX5" fmla="*/ 3675173 w 4315900"/>
              <a:gd name="connsiteY5" fmla="*/ 1445899 h 1628241"/>
              <a:gd name="connsiteX6" fmla="*/ 3529919 w 4315900"/>
              <a:gd name="connsiteY6" fmla="*/ 1467864 h 1628241"/>
              <a:gd name="connsiteX7" fmla="*/ 2039811 w 4315900"/>
              <a:gd name="connsiteY7" fmla="*/ 744911 h 1628241"/>
              <a:gd name="connsiteX8" fmla="*/ 607317 w 4315900"/>
              <a:gd name="connsiteY8" fmla="*/ 1575885 h 1628241"/>
              <a:gd name="connsiteX9" fmla="*/ 0 w 4315900"/>
              <a:gd name="connsiteY9" fmla="*/ 1178834 h 1628241"/>
              <a:gd name="connsiteX0" fmla="*/ 0 w 4315900"/>
              <a:gd name="connsiteY0" fmla="*/ 1178834 h 1628241"/>
              <a:gd name="connsiteX1" fmla="*/ 2250001 w 4315900"/>
              <a:gd name="connsiteY1" fmla="*/ 242 h 1628241"/>
              <a:gd name="connsiteX2" fmla="*/ 4315867 w 4315900"/>
              <a:gd name="connsiteY2" fmla="*/ 1339661 h 1628241"/>
              <a:gd name="connsiteX3" fmla="*/ 3804633 w 4315900"/>
              <a:gd name="connsiteY3" fmla="*/ 1624440 h 1628241"/>
              <a:gd name="connsiteX4" fmla="*/ 3717390 w 4315900"/>
              <a:gd name="connsiteY4" fmla="*/ 1492627 h 1628241"/>
              <a:gd name="connsiteX5" fmla="*/ 3675173 w 4315900"/>
              <a:gd name="connsiteY5" fmla="*/ 1445899 h 1628241"/>
              <a:gd name="connsiteX6" fmla="*/ 3529919 w 4315900"/>
              <a:gd name="connsiteY6" fmla="*/ 1467864 h 1628241"/>
              <a:gd name="connsiteX7" fmla="*/ 2039811 w 4315900"/>
              <a:gd name="connsiteY7" fmla="*/ 744911 h 1628241"/>
              <a:gd name="connsiteX8" fmla="*/ 607317 w 4315900"/>
              <a:gd name="connsiteY8" fmla="*/ 1575885 h 1628241"/>
              <a:gd name="connsiteX9" fmla="*/ 0 w 4315900"/>
              <a:gd name="connsiteY9" fmla="*/ 1178834 h 1628241"/>
              <a:gd name="connsiteX0" fmla="*/ 0 w 4315900"/>
              <a:gd name="connsiteY0" fmla="*/ 1178834 h 1628241"/>
              <a:gd name="connsiteX1" fmla="*/ 2250001 w 4315900"/>
              <a:gd name="connsiteY1" fmla="*/ 242 h 1628241"/>
              <a:gd name="connsiteX2" fmla="*/ 4315867 w 4315900"/>
              <a:gd name="connsiteY2" fmla="*/ 1339661 h 1628241"/>
              <a:gd name="connsiteX3" fmla="*/ 3804633 w 4315900"/>
              <a:gd name="connsiteY3" fmla="*/ 1624440 h 1628241"/>
              <a:gd name="connsiteX4" fmla="*/ 3717390 w 4315900"/>
              <a:gd name="connsiteY4" fmla="*/ 1492627 h 1628241"/>
              <a:gd name="connsiteX5" fmla="*/ 3675173 w 4315900"/>
              <a:gd name="connsiteY5" fmla="*/ 1445899 h 1628241"/>
              <a:gd name="connsiteX6" fmla="*/ 3529919 w 4315900"/>
              <a:gd name="connsiteY6" fmla="*/ 1467864 h 1628241"/>
              <a:gd name="connsiteX7" fmla="*/ 2039811 w 4315900"/>
              <a:gd name="connsiteY7" fmla="*/ 744911 h 1628241"/>
              <a:gd name="connsiteX8" fmla="*/ 607317 w 4315900"/>
              <a:gd name="connsiteY8" fmla="*/ 1575885 h 1628241"/>
              <a:gd name="connsiteX9" fmla="*/ 0 w 4315900"/>
              <a:gd name="connsiteY9" fmla="*/ 1178834 h 1628241"/>
              <a:gd name="connsiteX0" fmla="*/ 0 w 4315900"/>
              <a:gd name="connsiteY0" fmla="*/ 1178834 h 1628241"/>
              <a:gd name="connsiteX1" fmla="*/ 2250001 w 4315900"/>
              <a:gd name="connsiteY1" fmla="*/ 242 h 1628241"/>
              <a:gd name="connsiteX2" fmla="*/ 4315867 w 4315900"/>
              <a:gd name="connsiteY2" fmla="*/ 1339661 h 1628241"/>
              <a:gd name="connsiteX3" fmla="*/ 3804633 w 4315900"/>
              <a:gd name="connsiteY3" fmla="*/ 1624440 h 1628241"/>
              <a:gd name="connsiteX4" fmla="*/ 3717390 w 4315900"/>
              <a:gd name="connsiteY4" fmla="*/ 1492627 h 1628241"/>
              <a:gd name="connsiteX5" fmla="*/ 3675173 w 4315900"/>
              <a:gd name="connsiteY5" fmla="*/ 1445899 h 1628241"/>
              <a:gd name="connsiteX6" fmla="*/ 3529919 w 4315900"/>
              <a:gd name="connsiteY6" fmla="*/ 1467864 h 1628241"/>
              <a:gd name="connsiteX7" fmla="*/ 2039811 w 4315900"/>
              <a:gd name="connsiteY7" fmla="*/ 744911 h 1628241"/>
              <a:gd name="connsiteX8" fmla="*/ 607317 w 4315900"/>
              <a:gd name="connsiteY8" fmla="*/ 1575885 h 1628241"/>
              <a:gd name="connsiteX9" fmla="*/ 0 w 4315900"/>
              <a:gd name="connsiteY9" fmla="*/ 1178834 h 1628241"/>
              <a:gd name="connsiteX0" fmla="*/ 0 w 4315900"/>
              <a:gd name="connsiteY0" fmla="*/ 1178834 h 1628241"/>
              <a:gd name="connsiteX1" fmla="*/ 2250001 w 4315900"/>
              <a:gd name="connsiteY1" fmla="*/ 242 h 1628241"/>
              <a:gd name="connsiteX2" fmla="*/ 4315867 w 4315900"/>
              <a:gd name="connsiteY2" fmla="*/ 1339661 h 1628241"/>
              <a:gd name="connsiteX3" fmla="*/ 3804633 w 4315900"/>
              <a:gd name="connsiteY3" fmla="*/ 1624440 h 1628241"/>
              <a:gd name="connsiteX4" fmla="*/ 3717390 w 4315900"/>
              <a:gd name="connsiteY4" fmla="*/ 1492627 h 1628241"/>
              <a:gd name="connsiteX5" fmla="*/ 3821085 w 4315900"/>
              <a:gd name="connsiteY5" fmla="*/ 1328325 h 1628241"/>
              <a:gd name="connsiteX6" fmla="*/ 3529919 w 4315900"/>
              <a:gd name="connsiteY6" fmla="*/ 1467864 h 1628241"/>
              <a:gd name="connsiteX7" fmla="*/ 2039811 w 4315900"/>
              <a:gd name="connsiteY7" fmla="*/ 744911 h 1628241"/>
              <a:gd name="connsiteX8" fmla="*/ 607317 w 4315900"/>
              <a:gd name="connsiteY8" fmla="*/ 1575885 h 1628241"/>
              <a:gd name="connsiteX9" fmla="*/ 0 w 4315900"/>
              <a:gd name="connsiteY9" fmla="*/ 1178834 h 1628241"/>
              <a:gd name="connsiteX0" fmla="*/ 0 w 4315900"/>
              <a:gd name="connsiteY0" fmla="*/ 1178834 h 1628241"/>
              <a:gd name="connsiteX1" fmla="*/ 2250001 w 4315900"/>
              <a:gd name="connsiteY1" fmla="*/ 242 h 1628241"/>
              <a:gd name="connsiteX2" fmla="*/ 4315867 w 4315900"/>
              <a:gd name="connsiteY2" fmla="*/ 1339661 h 1628241"/>
              <a:gd name="connsiteX3" fmla="*/ 3804633 w 4315900"/>
              <a:gd name="connsiteY3" fmla="*/ 1624440 h 1628241"/>
              <a:gd name="connsiteX4" fmla="*/ 3717390 w 4315900"/>
              <a:gd name="connsiteY4" fmla="*/ 1492627 h 1628241"/>
              <a:gd name="connsiteX5" fmla="*/ 3821085 w 4315900"/>
              <a:gd name="connsiteY5" fmla="*/ 1328325 h 1628241"/>
              <a:gd name="connsiteX6" fmla="*/ 3668239 w 4315900"/>
              <a:gd name="connsiteY6" fmla="*/ 1429821 h 1628241"/>
              <a:gd name="connsiteX7" fmla="*/ 3529919 w 4315900"/>
              <a:gd name="connsiteY7" fmla="*/ 1467864 h 1628241"/>
              <a:gd name="connsiteX8" fmla="*/ 2039811 w 4315900"/>
              <a:gd name="connsiteY8" fmla="*/ 744911 h 1628241"/>
              <a:gd name="connsiteX9" fmla="*/ 607317 w 4315900"/>
              <a:gd name="connsiteY9" fmla="*/ 1575885 h 1628241"/>
              <a:gd name="connsiteX10" fmla="*/ 0 w 4315900"/>
              <a:gd name="connsiteY10" fmla="*/ 1178834 h 1628241"/>
              <a:gd name="connsiteX0" fmla="*/ 0 w 4315900"/>
              <a:gd name="connsiteY0" fmla="*/ 1178834 h 1628241"/>
              <a:gd name="connsiteX1" fmla="*/ 2250001 w 4315900"/>
              <a:gd name="connsiteY1" fmla="*/ 242 h 1628241"/>
              <a:gd name="connsiteX2" fmla="*/ 4315867 w 4315900"/>
              <a:gd name="connsiteY2" fmla="*/ 1339661 h 1628241"/>
              <a:gd name="connsiteX3" fmla="*/ 3804633 w 4315900"/>
              <a:gd name="connsiteY3" fmla="*/ 1624440 h 1628241"/>
              <a:gd name="connsiteX4" fmla="*/ 3717390 w 4315900"/>
              <a:gd name="connsiteY4" fmla="*/ 1492627 h 1628241"/>
              <a:gd name="connsiteX5" fmla="*/ 3821085 w 4315900"/>
              <a:gd name="connsiteY5" fmla="*/ 1328325 h 1628241"/>
              <a:gd name="connsiteX6" fmla="*/ 3529919 w 4315900"/>
              <a:gd name="connsiteY6" fmla="*/ 1467864 h 1628241"/>
              <a:gd name="connsiteX7" fmla="*/ 2039811 w 4315900"/>
              <a:gd name="connsiteY7" fmla="*/ 744911 h 1628241"/>
              <a:gd name="connsiteX8" fmla="*/ 607317 w 4315900"/>
              <a:gd name="connsiteY8" fmla="*/ 1575885 h 1628241"/>
              <a:gd name="connsiteX9" fmla="*/ 0 w 4315900"/>
              <a:gd name="connsiteY9" fmla="*/ 1178834 h 1628241"/>
              <a:gd name="connsiteX0" fmla="*/ 0 w 4315900"/>
              <a:gd name="connsiteY0" fmla="*/ 1178834 h 1628241"/>
              <a:gd name="connsiteX1" fmla="*/ 2250001 w 4315900"/>
              <a:gd name="connsiteY1" fmla="*/ 242 h 1628241"/>
              <a:gd name="connsiteX2" fmla="*/ 4315867 w 4315900"/>
              <a:gd name="connsiteY2" fmla="*/ 1339661 h 1628241"/>
              <a:gd name="connsiteX3" fmla="*/ 3804633 w 4315900"/>
              <a:gd name="connsiteY3" fmla="*/ 1624440 h 1628241"/>
              <a:gd name="connsiteX4" fmla="*/ 3717390 w 4315900"/>
              <a:gd name="connsiteY4" fmla="*/ 1492627 h 1628241"/>
              <a:gd name="connsiteX5" fmla="*/ 3529919 w 4315900"/>
              <a:gd name="connsiteY5" fmla="*/ 1467864 h 1628241"/>
              <a:gd name="connsiteX6" fmla="*/ 2039811 w 4315900"/>
              <a:gd name="connsiteY6" fmla="*/ 744911 h 1628241"/>
              <a:gd name="connsiteX7" fmla="*/ 607317 w 4315900"/>
              <a:gd name="connsiteY7" fmla="*/ 1575885 h 1628241"/>
              <a:gd name="connsiteX8" fmla="*/ 0 w 4315900"/>
              <a:gd name="connsiteY8" fmla="*/ 1178834 h 1628241"/>
              <a:gd name="connsiteX0" fmla="*/ 0 w 4315900"/>
              <a:gd name="connsiteY0" fmla="*/ 1178834 h 1627777"/>
              <a:gd name="connsiteX1" fmla="*/ 2250001 w 4315900"/>
              <a:gd name="connsiteY1" fmla="*/ 242 h 1627777"/>
              <a:gd name="connsiteX2" fmla="*/ 4315867 w 4315900"/>
              <a:gd name="connsiteY2" fmla="*/ 1339661 h 1627777"/>
              <a:gd name="connsiteX3" fmla="*/ 3804633 w 4315900"/>
              <a:gd name="connsiteY3" fmla="*/ 1624440 h 1627777"/>
              <a:gd name="connsiteX4" fmla="*/ 3707389 w 4315900"/>
              <a:gd name="connsiteY4" fmla="*/ 1471371 h 1627777"/>
              <a:gd name="connsiteX5" fmla="*/ 3529919 w 4315900"/>
              <a:gd name="connsiteY5" fmla="*/ 1467864 h 1627777"/>
              <a:gd name="connsiteX6" fmla="*/ 2039811 w 4315900"/>
              <a:gd name="connsiteY6" fmla="*/ 744911 h 1627777"/>
              <a:gd name="connsiteX7" fmla="*/ 607317 w 4315900"/>
              <a:gd name="connsiteY7" fmla="*/ 1575885 h 1627777"/>
              <a:gd name="connsiteX8" fmla="*/ 0 w 4315900"/>
              <a:gd name="connsiteY8" fmla="*/ 1178834 h 1627777"/>
              <a:gd name="connsiteX0" fmla="*/ 0 w 4315900"/>
              <a:gd name="connsiteY0" fmla="*/ 1178834 h 1627777"/>
              <a:gd name="connsiteX1" fmla="*/ 2250001 w 4315900"/>
              <a:gd name="connsiteY1" fmla="*/ 242 h 1627777"/>
              <a:gd name="connsiteX2" fmla="*/ 4315867 w 4315900"/>
              <a:gd name="connsiteY2" fmla="*/ 1339661 h 1627777"/>
              <a:gd name="connsiteX3" fmla="*/ 3804633 w 4315900"/>
              <a:gd name="connsiteY3" fmla="*/ 1624440 h 1627777"/>
              <a:gd name="connsiteX4" fmla="*/ 3707389 w 4315900"/>
              <a:gd name="connsiteY4" fmla="*/ 1471371 h 1627777"/>
              <a:gd name="connsiteX5" fmla="*/ 3644637 w 4315900"/>
              <a:gd name="connsiteY5" fmla="*/ 1507554 h 1627777"/>
              <a:gd name="connsiteX6" fmla="*/ 3529919 w 4315900"/>
              <a:gd name="connsiteY6" fmla="*/ 1467864 h 1627777"/>
              <a:gd name="connsiteX7" fmla="*/ 2039811 w 4315900"/>
              <a:gd name="connsiteY7" fmla="*/ 744911 h 1627777"/>
              <a:gd name="connsiteX8" fmla="*/ 607317 w 4315900"/>
              <a:gd name="connsiteY8" fmla="*/ 1575885 h 1627777"/>
              <a:gd name="connsiteX9" fmla="*/ 0 w 4315900"/>
              <a:gd name="connsiteY9" fmla="*/ 1178834 h 1627777"/>
              <a:gd name="connsiteX0" fmla="*/ 0 w 4315900"/>
              <a:gd name="connsiteY0" fmla="*/ 1178834 h 1627777"/>
              <a:gd name="connsiteX1" fmla="*/ 2250001 w 4315900"/>
              <a:gd name="connsiteY1" fmla="*/ 242 h 1627777"/>
              <a:gd name="connsiteX2" fmla="*/ 4315867 w 4315900"/>
              <a:gd name="connsiteY2" fmla="*/ 1339661 h 1627777"/>
              <a:gd name="connsiteX3" fmla="*/ 3804633 w 4315900"/>
              <a:gd name="connsiteY3" fmla="*/ 1624440 h 1627777"/>
              <a:gd name="connsiteX4" fmla="*/ 3707389 w 4315900"/>
              <a:gd name="connsiteY4" fmla="*/ 1471371 h 1627777"/>
              <a:gd name="connsiteX5" fmla="*/ 3644637 w 4315900"/>
              <a:gd name="connsiteY5" fmla="*/ 1507554 h 1627777"/>
              <a:gd name="connsiteX6" fmla="*/ 3529919 w 4315900"/>
              <a:gd name="connsiteY6" fmla="*/ 1467864 h 1627777"/>
              <a:gd name="connsiteX7" fmla="*/ 2039811 w 4315900"/>
              <a:gd name="connsiteY7" fmla="*/ 744911 h 1627777"/>
              <a:gd name="connsiteX8" fmla="*/ 607317 w 4315900"/>
              <a:gd name="connsiteY8" fmla="*/ 1575885 h 1627777"/>
              <a:gd name="connsiteX9" fmla="*/ 0 w 4315900"/>
              <a:gd name="connsiteY9" fmla="*/ 1178834 h 1627777"/>
              <a:gd name="connsiteX0" fmla="*/ 0 w 4315900"/>
              <a:gd name="connsiteY0" fmla="*/ 1178834 h 1627777"/>
              <a:gd name="connsiteX1" fmla="*/ 2250001 w 4315900"/>
              <a:gd name="connsiteY1" fmla="*/ 242 h 1627777"/>
              <a:gd name="connsiteX2" fmla="*/ 4315867 w 4315900"/>
              <a:gd name="connsiteY2" fmla="*/ 1339661 h 1627777"/>
              <a:gd name="connsiteX3" fmla="*/ 3804633 w 4315900"/>
              <a:gd name="connsiteY3" fmla="*/ 1624440 h 1627777"/>
              <a:gd name="connsiteX4" fmla="*/ 3707389 w 4315900"/>
              <a:gd name="connsiteY4" fmla="*/ 1471371 h 1627777"/>
              <a:gd name="connsiteX5" fmla="*/ 3644637 w 4315900"/>
              <a:gd name="connsiteY5" fmla="*/ 1507554 h 1627777"/>
              <a:gd name="connsiteX6" fmla="*/ 3529919 w 4315900"/>
              <a:gd name="connsiteY6" fmla="*/ 1467864 h 1627777"/>
              <a:gd name="connsiteX7" fmla="*/ 2039811 w 4315900"/>
              <a:gd name="connsiteY7" fmla="*/ 744911 h 1627777"/>
              <a:gd name="connsiteX8" fmla="*/ 607317 w 4315900"/>
              <a:gd name="connsiteY8" fmla="*/ 1575885 h 1627777"/>
              <a:gd name="connsiteX9" fmla="*/ 0 w 4315900"/>
              <a:gd name="connsiteY9" fmla="*/ 1178834 h 1627777"/>
              <a:gd name="connsiteX0" fmla="*/ 0 w 4315900"/>
              <a:gd name="connsiteY0" fmla="*/ 1178834 h 1627777"/>
              <a:gd name="connsiteX1" fmla="*/ 2250001 w 4315900"/>
              <a:gd name="connsiteY1" fmla="*/ 242 h 1627777"/>
              <a:gd name="connsiteX2" fmla="*/ 4315867 w 4315900"/>
              <a:gd name="connsiteY2" fmla="*/ 1339661 h 1627777"/>
              <a:gd name="connsiteX3" fmla="*/ 3804633 w 4315900"/>
              <a:gd name="connsiteY3" fmla="*/ 1624440 h 1627777"/>
              <a:gd name="connsiteX4" fmla="*/ 3707389 w 4315900"/>
              <a:gd name="connsiteY4" fmla="*/ 1471371 h 1627777"/>
              <a:gd name="connsiteX5" fmla="*/ 3660362 w 4315900"/>
              <a:gd name="connsiteY5" fmla="*/ 1510358 h 1627777"/>
              <a:gd name="connsiteX6" fmla="*/ 3529919 w 4315900"/>
              <a:gd name="connsiteY6" fmla="*/ 1467864 h 1627777"/>
              <a:gd name="connsiteX7" fmla="*/ 2039811 w 4315900"/>
              <a:gd name="connsiteY7" fmla="*/ 744911 h 1627777"/>
              <a:gd name="connsiteX8" fmla="*/ 607317 w 4315900"/>
              <a:gd name="connsiteY8" fmla="*/ 1575885 h 1627777"/>
              <a:gd name="connsiteX9" fmla="*/ 0 w 4315900"/>
              <a:gd name="connsiteY9" fmla="*/ 1178834 h 1627777"/>
              <a:gd name="connsiteX0" fmla="*/ 0 w 4315900"/>
              <a:gd name="connsiteY0" fmla="*/ 1178834 h 1627777"/>
              <a:gd name="connsiteX1" fmla="*/ 2250001 w 4315900"/>
              <a:gd name="connsiteY1" fmla="*/ 242 h 1627777"/>
              <a:gd name="connsiteX2" fmla="*/ 4315867 w 4315900"/>
              <a:gd name="connsiteY2" fmla="*/ 1339661 h 1627777"/>
              <a:gd name="connsiteX3" fmla="*/ 3804633 w 4315900"/>
              <a:gd name="connsiteY3" fmla="*/ 1624440 h 1627777"/>
              <a:gd name="connsiteX4" fmla="*/ 3707389 w 4315900"/>
              <a:gd name="connsiteY4" fmla="*/ 1471371 h 1627777"/>
              <a:gd name="connsiteX5" fmla="*/ 3660362 w 4315900"/>
              <a:gd name="connsiteY5" fmla="*/ 1510358 h 1627777"/>
              <a:gd name="connsiteX6" fmla="*/ 3529919 w 4315900"/>
              <a:gd name="connsiteY6" fmla="*/ 1467864 h 1627777"/>
              <a:gd name="connsiteX7" fmla="*/ 2039811 w 4315900"/>
              <a:gd name="connsiteY7" fmla="*/ 744911 h 1627777"/>
              <a:gd name="connsiteX8" fmla="*/ 607317 w 4315900"/>
              <a:gd name="connsiteY8" fmla="*/ 1575885 h 1627777"/>
              <a:gd name="connsiteX9" fmla="*/ 0 w 4315900"/>
              <a:gd name="connsiteY9" fmla="*/ 1178834 h 1627777"/>
              <a:gd name="connsiteX0" fmla="*/ 0 w 4315900"/>
              <a:gd name="connsiteY0" fmla="*/ 1178834 h 1627777"/>
              <a:gd name="connsiteX1" fmla="*/ 2250001 w 4315900"/>
              <a:gd name="connsiteY1" fmla="*/ 242 h 1627777"/>
              <a:gd name="connsiteX2" fmla="*/ 4315867 w 4315900"/>
              <a:gd name="connsiteY2" fmla="*/ 1339661 h 1627777"/>
              <a:gd name="connsiteX3" fmla="*/ 3804633 w 4315900"/>
              <a:gd name="connsiteY3" fmla="*/ 1624440 h 1627777"/>
              <a:gd name="connsiteX4" fmla="*/ 3707389 w 4315900"/>
              <a:gd name="connsiteY4" fmla="*/ 1471371 h 1627777"/>
              <a:gd name="connsiteX5" fmla="*/ 3582010 w 4315900"/>
              <a:gd name="connsiteY5" fmla="*/ 1472043 h 1627777"/>
              <a:gd name="connsiteX6" fmla="*/ 3529919 w 4315900"/>
              <a:gd name="connsiteY6" fmla="*/ 1467864 h 1627777"/>
              <a:gd name="connsiteX7" fmla="*/ 2039811 w 4315900"/>
              <a:gd name="connsiteY7" fmla="*/ 744911 h 1627777"/>
              <a:gd name="connsiteX8" fmla="*/ 607317 w 4315900"/>
              <a:gd name="connsiteY8" fmla="*/ 1575885 h 1627777"/>
              <a:gd name="connsiteX9" fmla="*/ 0 w 4315900"/>
              <a:gd name="connsiteY9" fmla="*/ 1178834 h 1627777"/>
              <a:gd name="connsiteX0" fmla="*/ 0 w 4315900"/>
              <a:gd name="connsiteY0" fmla="*/ 1178834 h 1627777"/>
              <a:gd name="connsiteX1" fmla="*/ 2250001 w 4315900"/>
              <a:gd name="connsiteY1" fmla="*/ 242 h 1627777"/>
              <a:gd name="connsiteX2" fmla="*/ 4315867 w 4315900"/>
              <a:gd name="connsiteY2" fmla="*/ 1339661 h 1627777"/>
              <a:gd name="connsiteX3" fmla="*/ 3804633 w 4315900"/>
              <a:gd name="connsiteY3" fmla="*/ 1624440 h 1627777"/>
              <a:gd name="connsiteX4" fmla="*/ 3707389 w 4315900"/>
              <a:gd name="connsiteY4" fmla="*/ 1471371 h 1627777"/>
              <a:gd name="connsiteX5" fmla="*/ 3582010 w 4315900"/>
              <a:gd name="connsiteY5" fmla="*/ 1472043 h 1627777"/>
              <a:gd name="connsiteX6" fmla="*/ 3529919 w 4315900"/>
              <a:gd name="connsiteY6" fmla="*/ 1467864 h 1627777"/>
              <a:gd name="connsiteX7" fmla="*/ 2039811 w 4315900"/>
              <a:gd name="connsiteY7" fmla="*/ 744911 h 1627777"/>
              <a:gd name="connsiteX8" fmla="*/ 607317 w 4315900"/>
              <a:gd name="connsiteY8" fmla="*/ 1575885 h 1627777"/>
              <a:gd name="connsiteX9" fmla="*/ 0 w 4315900"/>
              <a:gd name="connsiteY9" fmla="*/ 1178834 h 1627777"/>
              <a:gd name="connsiteX0" fmla="*/ 0 w 4315900"/>
              <a:gd name="connsiteY0" fmla="*/ 1178834 h 1627777"/>
              <a:gd name="connsiteX1" fmla="*/ 2250001 w 4315900"/>
              <a:gd name="connsiteY1" fmla="*/ 242 h 1627777"/>
              <a:gd name="connsiteX2" fmla="*/ 4315867 w 4315900"/>
              <a:gd name="connsiteY2" fmla="*/ 1339661 h 1627777"/>
              <a:gd name="connsiteX3" fmla="*/ 3804633 w 4315900"/>
              <a:gd name="connsiteY3" fmla="*/ 1624440 h 1627777"/>
              <a:gd name="connsiteX4" fmla="*/ 3707389 w 4315900"/>
              <a:gd name="connsiteY4" fmla="*/ 1471371 h 1627777"/>
              <a:gd name="connsiteX5" fmla="*/ 3582010 w 4315900"/>
              <a:gd name="connsiteY5" fmla="*/ 1472043 h 1627777"/>
              <a:gd name="connsiteX6" fmla="*/ 3529919 w 4315900"/>
              <a:gd name="connsiteY6" fmla="*/ 1467864 h 1627777"/>
              <a:gd name="connsiteX7" fmla="*/ 2039811 w 4315900"/>
              <a:gd name="connsiteY7" fmla="*/ 744911 h 1627777"/>
              <a:gd name="connsiteX8" fmla="*/ 607317 w 4315900"/>
              <a:gd name="connsiteY8" fmla="*/ 1575885 h 1627777"/>
              <a:gd name="connsiteX9" fmla="*/ 0 w 4315900"/>
              <a:gd name="connsiteY9" fmla="*/ 1178834 h 1627777"/>
              <a:gd name="connsiteX0" fmla="*/ 0 w 4315900"/>
              <a:gd name="connsiteY0" fmla="*/ 1178834 h 1627777"/>
              <a:gd name="connsiteX1" fmla="*/ 2250001 w 4315900"/>
              <a:gd name="connsiteY1" fmla="*/ 242 h 1627777"/>
              <a:gd name="connsiteX2" fmla="*/ 4315867 w 4315900"/>
              <a:gd name="connsiteY2" fmla="*/ 1339661 h 1627777"/>
              <a:gd name="connsiteX3" fmla="*/ 3804633 w 4315900"/>
              <a:gd name="connsiteY3" fmla="*/ 1624440 h 1627777"/>
              <a:gd name="connsiteX4" fmla="*/ 3707389 w 4315900"/>
              <a:gd name="connsiteY4" fmla="*/ 1471371 h 1627777"/>
              <a:gd name="connsiteX5" fmla="*/ 3582010 w 4315900"/>
              <a:gd name="connsiteY5" fmla="*/ 1472043 h 1627777"/>
              <a:gd name="connsiteX6" fmla="*/ 3529919 w 4315900"/>
              <a:gd name="connsiteY6" fmla="*/ 1467864 h 1627777"/>
              <a:gd name="connsiteX7" fmla="*/ 2039811 w 4315900"/>
              <a:gd name="connsiteY7" fmla="*/ 744911 h 1627777"/>
              <a:gd name="connsiteX8" fmla="*/ 607317 w 4315900"/>
              <a:gd name="connsiteY8" fmla="*/ 1575885 h 1627777"/>
              <a:gd name="connsiteX9" fmla="*/ 0 w 4315900"/>
              <a:gd name="connsiteY9" fmla="*/ 1178834 h 1627777"/>
              <a:gd name="connsiteX0" fmla="*/ 0 w 4315900"/>
              <a:gd name="connsiteY0" fmla="*/ 1178834 h 1627777"/>
              <a:gd name="connsiteX1" fmla="*/ 2250001 w 4315900"/>
              <a:gd name="connsiteY1" fmla="*/ 242 h 1627777"/>
              <a:gd name="connsiteX2" fmla="*/ 4315867 w 4315900"/>
              <a:gd name="connsiteY2" fmla="*/ 1339661 h 1627777"/>
              <a:gd name="connsiteX3" fmla="*/ 3804633 w 4315900"/>
              <a:gd name="connsiteY3" fmla="*/ 1624440 h 1627777"/>
              <a:gd name="connsiteX4" fmla="*/ 3707389 w 4315900"/>
              <a:gd name="connsiteY4" fmla="*/ 1471371 h 1627777"/>
              <a:gd name="connsiteX5" fmla="*/ 3582010 w 4315900"/>
              <a:gd name="connsiteY5" fmla="*/ 1472043 h 1627777"/>
              <a:gd name="connsiteX6" fmla="*/ 3529919 w 4315900"/>
              <a:gd name="connsiteY6" fmla="*/ 1467864 h 1627777"/>
              <a:gd name="connsiteX7" fmla="*/ 2039811 w 4315900"/>
              <a:gd name="connsiteY7" fmla="*/ 744911 h 1627777"/>
              <a:gd name="connsiteX8" fmla="*/ 607317 w 4315900"/>
              <a:gd name="connsiteY8" fmla="*/ 1575885 h 1627777"/>
              <a:gd name="connsiteX9" fmla="*/ 0 w 4315900"/>
              <a:gd name="connsiteY9" fmla="*/ 1178834 h 1627777"/>
              <a:gd name="connsiteX0" fmla="*/ 0 w 4315900"/>
              <a:gd name="connsiteY0" fmla="*/ 1178834 h 1627777"/>
              <a:gd name="connsiteX1" fmla="*/ 2250001 w 4315900"/>
              <a:gd name="connsiteY1" fmla="*/ 242 h 1627777"/>
              <a:gd name="connsiteX2" fmla="*/ 4315867 w 4315900"/>
              <a:gd name="connsiteY2" fmla="*/ 1339661 h 1627777"/>
              <a:gd name="connsiteX3" fmla="*/ 3804633 w 4315900"/>
              <a:gd name="connsiteY3" fmla="*/ 1624440 h 1627777"/>
              <a:gd name="connsiteX4" fmla="*/ 3707389 w 4315900"/>
              <a:gd name="connsiteY4" fmla="*/ 1471371 h 1627777"/>
              <a:gd name="connsiteX5" fmla="*/ 3620508 w 4315900"/>
              <a:gd name="connsiteY5" fmla="*/ 1469986 h 1627777"/>
              <a:gd name="connsiteX6" fmla="*/ 3529919 w 4315900"/>
              <a:gd name="connsiteY6" fmla="*/ 1467864 h 1627777"/>
              <a:gd name="connsiteX7" fmla="*/ 2039811 w 4315900"/>
              <a:gd name="connsiteY7" fmla="*/ 744911 h 1627777"/>
              <a:gd name="connsiteX8" fmla="*/ 607317 w 4315900"/>
              <a:gd name="connsiteY8" fmla="*/ 1575885 h 1627777"/>
              <a:gd name="connsiteX9" fmla="*/ 0 w 4315900"/>
              <a:gd name="connsiteY9" fmla="*/ 1178834 h 1627777"/>
              <a:gd name="connsiteX0" fmla="*/ 0 w 4315900"/>
              <a:gd name="connsiteY0" fmla="*/ 1178834 h 1628496"/>
              <a:gd name="connsiteX1" fmla="*/ 2250001 w 4315900"/>
              <a:gd name="connsiteY1" fmla="*/ 242 h 1628496"/>
              <a:gd name="connsiteX2" fmla="*/ 4315867 w 4315900"/>
              <a:gd name="connsiteY2" fmla="*/ 1339661 h 1628496"/>
              <a:gd name="connsiteX3" fmla="*/ 3804633 w 4315900"/>
              <a:gd name="connsiteY3" fmla="*/ 1624440 h 1628496"/>
              <a:gd name="connsiteX4" fmla="*/ 3716492 w 4315900"/>
              <a:gd name="connsiteY4" fmla="*/ 1502202 h 1628496"/>
              <a:gd name="connsiteX5" fmla="*/ 3620508 w 4315900"/>
              <a:gd name="connsiteY5" fmla="*/ 1469986 h 1628496"/>
              <a:gd name="connsiteX6" fmla="*/ 3529919 w 4315900"/>
              <a:gd name="connsiteY6" fmla="*/ 1467864 h 1628496"/>
              <a:gd name="connsiteX7" fmla="*/ 2039811 w 4315900"/>
              <a:gd name="connsiteY7" fmla="*/ 744911 h 1628496"/>
              <a:gd name="connsiteX8" fmla="*/ 607317 w 4315900"/>
              <a:gd name="connsiteY8" fmla="*/ 1575885 h 1628496"/>
              <a:gd name="connsiteX9" fmla="*/ 0 w 4315900"/>
              <a:gd name="connsiteY9" fmla="*/ 1178834 h 1628496"/>
              <a:gd name="connsiteX0" fmla="*/ 0 w 4315899"/>
              <a:gd name="connsiteY0" fmla="*/ 1178834 h 1616876"/>
              <a:gd name="connsiteX1" fmla="*/ 2250001 w 4315899"/>
              <a:gd name="connsiteY1" fmla="*/ 242 h 1616876"/>
              <a:gd name="connsiteX2" fmla="*/ 4315867 w 4315899"/>
              <a:gd name="connsiteY2" fmla="*/ 1339661 h 1616876"/>
              <a:gd name="connsiteX3" fmla="*/ 3801092 w 4315899"/>
              <a:gd name="connsiteY3" fmla="*/ 1612451 h 1616876"/>
              <a:gd name="connsiteX4" fmla="*/ 3716492 w 4315899"/>
              <a:gd name="connsiteY4" fmla="*/ 1502202 h 1616876"/>
              <a:gd name="connsiteX5" fmla="*/ 3620508 w 4315899"/>
              <a:gd name="connsiteY5" fmla="*/ 1469986 h 1616876"/>
              <a:gd name="connsiteX6" fmla="*/ 3529919 w 4315899"/>
              <a:gd name="connsiteY6" fmla="*/ 1467864 h 1616876"/>
              <a:gd name="connsiteX7" fmla="*/ 2039811 w 4315899"/>
              <a:gd name="connsiteY7" fmla="*/ 744911 h 1616876"/>
              <a:gd name="connsiteX8" fmla="*/ 607317 w 4315899"/>
              <a:gd name="connsiteY8" fmla="*/ 1575885 h 1616876"/>
              <a:gd name="connsiteX9" fmla="*/ 0 w 4315899"/>
              <a:gd name="connsiteY9" fmla="*/ 1178834 h 1616876"/>
              <a:gd name="connsiteX0" fmla="*/ 0 w 4315901"/>
              <a:gd name="connsiteY0" fmla="*/ 1178834 h 1631906"/>
              <a:gd name="connsiteX1" fmla="*/ 2250001 w 4315901"/>
              <a:gd name="connsiteY1" fmla="*/ 242 h 1631906"/>
              <a:gd name="connsiteX2" fmla="*/ 4315867 w 4315901"/>
              <a:gd name="connsiteY2" fmla="*/ 1339661 h 1631906"/>
              <a:gd name="connsiteX3" fmla="*/ 3824289 w 4315901"/>
              <a:gd name="connsiteY3" fmla="*/ 1627947 h 1631906"/>
              <a:gd name="connsiteX4" fmla="*/ 3716492 w 4315901"/>
              <a:gd name="connsiteY4" fmla="*/ 1502202 h 1631906"/>
              <a:gd name="connsiteX5" fmla="*/ 3620508 w 4315901"/>
              <a:gd name="connsiteY5" fmla="*/ 1469986 h 1631906"/>
              <a:gd name="connsiteX6" fmla="*/ 3529919 w 4315901"/>
              <a:gd name="connsiteY6" fmla="*/ 1467864 h 1631906"/>
              <a:gd name="connsiteX7" fmla="*/ 2039811 w 4315901"/>
              <a:gd name="connsiteY7" fmla="*/ 744911 h 1631906"/>
              <a:gd name="connsiteX8" fmla="*/ 607317 w 4315901"/>
              <a:gd name="connsiteY8" fmla="*/ 1575885 h 1631906"/>
              <a:gd name="connsiteX9" fmla="*/ 0 w 4315901"/>
              <a:gd name="connsiteY9" fmla="*/ 1178834 h 1631906"/>
              <a:gd name="connsiteX0" fmla="*/ 0 w 4315900"/>
              <a:gd name="connsiteY0" fmla="*/ 1178834 h 1636832"/>
              <a:gd name="connsiteX1" fmla="*/ 2250001 w 4315900"/>
              <a:gd name="connsiteY1" fmla="*/ 242 h 1636832"/>
              <a:gd name="connsiteX2" fmla="*/ 4315867 w 4315900"/>
              <a:gd name="connsiteY2" fmla="*/ 1339661 h 1636832"/>
              <a:gd name="connsiteX3" fmla="*/ 3807161 w 4315900"/>
              <a:gd name="connsiteY3" fmla="*/ 1633005 h 1636832"/>
              <a:gd name="connsiteX4" fmla="*/ 3716492 w 4315900"/>
              <a:gd name="connsiteY4" fmla="*/ 1502202 h 1636832"/>
              <a:gd name="connsiteX5" fmla="*/ 3620508 w 4315900"/>
              <a:gd name="connsiteY5" fmla="*/ 1469986 h 1636832"/>
              <a:gd name="connsiteX6" fmla="*/ 3529919 w 4315900"/>
              <a:gd name="connsiteY6" fmla="*/ 1467864 h 1636832"/>
              <a:gd name="connsiteX7" fmla="*/ 2039811 w 4315900"/>
              <a:gd name="connsiteY7" fmla="*/ 744911 h 1636832"/>
              <a:gd name="connsiteX8" fmla="*/ 607317 w 4315900"/>
              <a:gd name="connsiteY8" fmla="*/ 1575885 h 1636832"/>
              <a:gd name="connsiteX9" fmla="*/ 0 w 4315900"/>
              <a:gd name="connsiteY9" fmla="*/ 1178834 h 1636832"/>
              <a:gd name="connsiteX0" fmla="*/ 0 w 4315898"/>
              <a:gd name="connsiteY0" fmla="*/ 1178834 h 1636832"/>
              <a:gd name="connsiteX1" fmla="*/ 2250001 w 4315898"/>
              <a:gd name="connsiteY1" fmla="*/ 242 h 1636832"/>
              <a:gd name="connsiteX2" fmla="*/ 4315867 w 4315898"/>
              <a:gd name="connsiteY2" fmla="*/ 1339661 h 1636832"/>
              <a:gd name="connsiteX3" fmla="*/ 3807161 w 4315898"/>
              <a:gd name="connsiteY3" fmla="*/ 1633005 h 1636832"/>
              <a:gd name="connsiteX4" fmla="*/ 3716492 w 4315898"/>
              <a:gd name="connsiteY4" fmla="*/ 1502202 h 1636832"/>
              <a:gd name="connsiteX5" fmla="*/ 3620508 w 4315898"/>
              <a:gd name="connsiteY5" fmla="*/ 1469986 h 1636832"/>
              <a:gd name="connsiteX6" fmla="*/ 3529919 w 4315898"/>
              <a:gd name="connsiteY6" fmla="*/ 1467864 h 1636832"/>
              <a:gd name="connsiteX7" fmla="*/ 2039811 w 4315898"/>
              <a:gd name="connsiteY7" fmla="*/ 744911 h 1636832"/>
              <a:gd name="connsiteX8" fmla="*/ 607317 w 4315898"/>
              <a:gd name="connsiteY8" fmla="*/ 1575885 h 1636832"/>
              <a:gd name="connsiteX9" fmla="*/ 0 w 4315898"/>
              <a:gd name="connsiteY9" fmla="*/ 1178834 h 1636832"/>
              <a:gd name="connsiteX0" fmla="*/ 0 w 4322472"/>
              <a:gd name="connsiteY0" fmla="*/ 1180183 h 1638181"/>
              <a:gd name="connsiteX1" fmla="*/ 2250001 w 4322472"/>
              <a:gd name="connsiteY1" fmla="*/ 1591 h 1638181"/>
              <a:gd name="connsiteX2" fmla="*/ 4322442 w 4322472"/>
              <a:gd name="connsiteY2" fmla="*/ 1363276 h 1638181"/>
              <a:gd name="connsiteX3" fmla="*/ 3807161 w 4322472"/>
              <a:gd name="connsiteY3" fmla="*/ 1634354 h 1638181"/>
              <a:gd name="connsiteX4" fmla="*/ 3716492 w 4322472"/>
              <a:gd name="connsiteY4" fmla="*/ 1503551 h 1638181"/>
              <a:gd name="connsiteX5" fmla="*/ 3620508 w 4322472"/>
              <a:gd name="connsiteY5" fmla="*/ 1471335 h 1638181"/>
              <a:gd name="connsiteX6" fmla="*/ 3529919 w 4322472"/>
              <a:gd name="connsiteY6" fmla="*/ 1469213 h 1638181"/>
              <a:gd name="connsiteX7" fmla="*/ 2039811 w 4322472"/>
              <a:gd name="connsiteY7" fmla="*/ 746260 h 1638181"/>
              <a:gd name="connsiteX8" fmla="*/ 607317 w 4322472"/>
              <a:gd name="connsiteY8" fmla="*/ 1577234 h 1638181"/>
              <a:gd name="connsiteX9" fmla="*/ 0 w 4322472"/>
              <a:gd name="connsiteY9" fmla="*/ 1180183 h 1638181"/>
              <a:gd name="connsiteX0" fmla="*/ 0 w 4322472"/>
              <a:gd name="connsiteY0" fmla="*/ 1181141 h 1639139"/>
              <a:gd name="connsiteX1" fmla="*/ 2250001 w 4322472"/>
              <a:gd name="connsiteY1" fmla="*/ 2549 h 1639139"/>
              <a:gd name="connsiteX2" fmla="*/ 4322442 w 4322472"/>
              <a:gd name="connsiteY2" fmla="*/ 1364234 h 1639139"/>
              <a:gd name="connsiteX3" fmla="*/ 3807161 w 4322472"/>
              <a:gd name="connsiteY3" fmla="*/ 1635312 h 1639139"/>
              <a:gd name="connsiteX4" fmla="*/ 3716492 w 4322472"/>
              <a:gd name="connsiteY4" fmla="*/ 1504509 h 1639139"/>
              <a:gd name="connsiteX5" fmla="*/ 3620508 w 4322472"/>
              <a:gd name="connsiteY5" fmla="*/ 1472293 h 1639139"/>
              <a:gd name="connsiteX6" fmla="*/ 3529919 w 4322472"/>
              <a:gd name="connsiteY6" fmla="*/ 1470171 h 1639139"/>
              <a:gd name="connsiteX7" fmla="*/ 2039811 w 4322472"/>
              <a:gd name="connsiteY7" fmla="*/ 747218 h 1639139"/>
              <a:gd name="connsiteX8" fmla="*/ 607317 w 4322472"/>
              <a:gd name="connsiteY8" fmla="*/ 1578192 h 1639139"/>
              <a:gd name="connsiteX9" fmla="*/ 0 w 4322472"/>
              <a:gd name="connsiteY9" fmla="*/ 1181141 h 1639139"/>
              <a:gd name="connsiteX0" fmla="*/ 0 w 4348094"/>
              <a:gd name="connsiteY0" fmla="*/ 1166536 h 1638473"/>
              <a:gd name="connsiteX1" fmla="*/ 2275623 w 4348094"/>
              <a:gd name="connsiteY1" fmla="*/ 1883 h 1638473"/>
              <a:gd name="connsiteX2" fmla="*/ 4348064 w 4348094"/>
              <a:gd name="connsiteY2" fmla="*/ 1363568 h 1638473"/>
              <a:gd name="connsiteX3" fmla="*/ 3832783 w 4348094"/>
              <a:gd name="connsiteY3" fmla="*/ 1634646 h 1638473"/>
              <a:gd name="connsiteX4" fmla="*/ 3742114 w 4348094"/>
              <a:gd name="connsiteY4" fmla="*/ 1503843 h 1638473"/>
              <a:gd name="connsiteX5" fmla="*/ 3646130 w 4348094"/>
              <a:gd name="connsiteY5" fmla="*/ 1471627 h 1638473"/>
              <a:gd name="connsiteX6" fmla="*/ 3555541 w 4348094"/>
              <a:gd name="connsiteY6" fmla="*/ 1469505 h 1638473"/>
              <a:gd name="connsiteX7" fmla="*/ 2065433 w 4348094"/>
              <a:gd name="connsiteY7" fmla="*/ 746552 h 1638473"/>
              <a:gd name="connsiteX8" fmla="*/ 632939 w 4348094"/>
              <a:gd name="connsiteY8" fmla="*/ 1577526 h 1638473"/>
              <a:gd name="connsiteX9" fmla="*/ 0 w 4348094"/>
              <a:gd name="connsiteY9" fmla="*/ 1166536 h 1638473"/>
              <a:gd name="connsiteX0" fmla="*/ 0 w 4348094"/>
              <a:gd name="connsiteY0" fmla="*/ 1166536 h 1638473"/>
              <a:gd name="connsiteX1" fmla="*/ 2275623 w 4348094"/>
              <a:gd name="connsiteY1" fmla="*/ 1883 h 1638473"/>
              <a:gd name="connsiteX2" fmla="*/ 4348064 w 4348094"/>
              <a:gd name="connsiteY2" fmla="*/ 1363568 h 1638473"/>
              <a:gd name="connsiteX3" fmla="*/ 3832783 w 4348094"/>
              <a:gd name="connsiteY3" fmla="*/ 1634646 h 1638473"/>
              <a:gd name="connsiteX4" fmla="*/ 3742114 w 4348094"/>
              <a:gd name="connsiteY4" fmla="*/ 1503843 h 1638473"/>
              <a:gd name="connsiteX5" fmla="*/ 3646130 w 4348094"/>
              <a:gd name="connsiteY5" fmla="*/ 1471627 h 1638473"/>
              <a:gd name="connsiteX6" fmla="*/ 3555541 w 4348094"/>
              <a:gd name="connsiteY6" fmla="*/ 1469505 h 1638473"/>
              <a:gd name="connsiteX7" fmla="*/ 2065433 w 4348094"/>
              <a:gd name="connsiteY7" fmla="*/ 746552 h 1638473"/>
              <a:gd name="connsiteX8" fmla="*/ 632939 w 4348094"/>
              <a:gd name="connsiteY8" fmla="*/ 1577526 h 1638473"/>
              <a:gd name="connsiteX9" fmla="*/ 0 w 4348094"/>
              <a:gd name="connsiteY9" fmla="*/ 1166536 h 1638473"/>
              <a:gd name="connsiteX0" fmla="*/ 0 w 4348094"/>
              <a:gd name="connsiteY0" fmla="*/ 1167419 h 1639356"/>
              <a:gd name="connsiteX1" fmla="*/ 2275623 w 4348094"/>
              <a:gd name="connsiteY1" fmla="*/ 2766 h 1639356"/>
              <a:gd name="connsiteX2" fmla="*/ 4348064 w 4348094"/>
              <a:gd name="connsiteY2" fmla="*/ 1364451 h 1639356"/>
              <a:gd name="connsiteX3" fmla="*/ 3832783 w 4348094"/>
              <a:gd name="connsiteY3" fmla="*/ 1635529 h 1639356"/>
              <a:gd name="connsiteX4" fmla="*/ 3742114 w 4348094"/>
              <a:gd name="connsiteY4" fmla="*/ 1504726 h 1639356"/>
              <a:gd name="connsiteX5" fmla="*/ 3646130 w 4348094"/>
              <a:gd name="connsiteY5" fmla="*/ 1472510 h 1639356"/>
              <a:gd name="connsiteX6" fmla="*/ 3555541 w 4348094"/>
              <a:gd name="connsiteY6" fmla="*/ 1470388 h 1639356"/>
              <a:gd name="connsiteX7" fmla="*/ 2065433 w 4348094"/>
              <a:gd name="connsiteY7" fmla="*/ 747435 h 1639356"/>
              <a:gd name="connsiteX8" fmla="*/ 632939 w 4348094"/>
              <a:gd name="connsiteY8" fmla="*/ 1578409 h 1639356"/>
              <a:gd name="connsiteX9" fmla="*/ 0 w 4348094"/>
              <a:gd name="connsiteY9" fmla="*/ 1167419 h 1639356"/>
              <a:gd name="connsiteX0" fmla="*/ 0 w 4348094"/>
              <a:gd name="connsiteY0" fmla="*/ 1167419 h 1639356"/>
              <a:gd name="connsiteX1" fmla="*/ 2275623 w 4348094"/>
              <a:gd name="connsiteY1" fmla="*/ 2766 h 1639356"/>
              <a:gd name="connsiteX2" fmla="*/ 4348064 w 4348094"/>
              <a:gd name="connsiteY2" fmla="*/ 1364451 h 1639356"/>
              <a:gd name="connsiteX3" fmla="*/ 3832783 w 4348094"/>
              <a:gd name="connsiteY3" fmla="*/ 1635529 h 1639356"/>
              <a:gd name="connsiteX4" fmla="*/ 3742114 w 4348094"/>
              <a:gd name="connsiteY4" fmla="*/ 1504726 h 1639356"/>
              <a:gd name="connsiteX5" fmla="*/ 3646130 w 4348094"/>
              <a:gd name="connsiteY5" fmla="*/ 1472510 h 1639356"/>
              <a:gd name="connsiteX6" fmla="*/ 3555541 w 4348094"/>
              <a:gd name="connsiteY6" fmla="*/ 1470388 h 1639356"/>
              <a:gd name="connsiteX7" fmla="*/ 2065433 w 4348094"/>
              <a:gd name="connsiteY7" fmla="*/ 747435 h 1639356"/>
              <a:gd name="connsiteX8" fmla="*/ 632939 w 4348094"/>
              <a:gd name="connsiteY8" fmla="*/ 1578409 h 1639356"/>
              <a:gd name="connsiteX9" fmla="*/ 0 w 4348094"/>
              <a:gd name="connsiteY9" fmla="*/ 1167419 h 1639356"/>
              <a:gd name="connsiteX0" fmla="*/ 0 w 4348094"/>
              <a:gd name="connsiteY0" fmla="*/ 424978 h 896915"/>
              <a:gd name="connsiteX1" fmla="*/ 4348064 w 4348094"/>
              <a:gd name="connsiteY1" fmla="*/ 622010 h 896915"/>
              <a:gd name="connsiteX2" fmla="*/ 3832783 w 4348094"/>
              <a:gd name="connsiteY2" fmla="*/ 893088 h 896915"/>
              <a:gd name="connsiteX3" fmla="*/ 3742114 w 4348094"/>
              <a:gd name="connsiteY3" fmla="*/ 762285 h 896915"/>
              <a:gd name="connsiteX4" fmla="*/ 3646130 w 4348094"/>
              <a:gd name="connsiteY4" fmla="*/ 730069 h 896915"/>
              <a:gd name="connsiteX5" fmla="*/ 3555541 w 4348094"/>
              <a:gd name="connsiteY5" fmla="*/ 727947 h 896915"/>
              <a:gd name="connsiteX6" fmla="*/ 2065433 w 4348094"/>
              <a:gd name="connsiteY6" fmla="*/ 4994 h 896915"/>
              <a:gd name="connsiteX7" fmla="*/ 632939 w 4348094"/>
              <a:gd name="connsiteY7" fmla="*/ 835968 h 896915"/>
              <a:gd name="connsiteX8" fmla="*/ 0 w 4348094"/>
              <a:gd name="connsiteY8" fmla="*/ 424978 h 896915"/>
              <a:gd name="connsiteX0" fmla="*/ 0 w 4348094"/>
              <a:gd name="connsiteY0" fmla="*/ 946523 h 1418460"/>
              <a:gd name="connsiteX1" fmla="*/ 4348064 w 4348094"/>
              <a:gd name="connsiteY1" fmla="*/ 1143555 h 1418460"/>
              <a:gd name="connsiteX2" fmla="*/ 3832783 w 4348094"/>
              <a:gd name="connsiteY2" fmla="*/ 1414633 h 1418460"/>
              <a:gd name="connsiteX3" fmla="*/ 3742114 w 4348094"/>
              <a:gd name="connsiteY3" fmla="*/ 1283830 h 1418460"/>
              <a:gd name="connsiteX4" fmla="*/ 3646130 w 4348094"/>
              <a:gd name="connsiteY4" fmla="*/ 1251614 h 1418460"/>
              <a:gd name="connsiteX5" fmla="*/ 3555541 w 4348094"/>
              <a:gd name="connsiteY5" fmla="*/ 1249492 h 1418460"/>
              <a:gd name="connsiteX6" fmla="*/ 2065433 w 4348094"/>
              <a:gd name="connsiteY6" fmla="*/ 526539 h 1418460"/>
              <a:gd name="connsiteX7" fmla="*/ 632939 w 4348094"/>
              <a:gd name="connsiteY7" fmla="*/ 1357513 h 1418460"/>
              <a:gd name="connsiteX8" fmla="*/ 0 w 4348094"/>
              <a:gd name="connsiteY8" fmla="*/ 946523 h 1418460"/>
              <a:gd name="connsiteX0" fmla="*/ 0 w 4348094"/>
              <a:gd name="connsiteY0" fmla="*/ 1143916 h 1615853"/>
              <a:gd name="connsiteX1" fmla="*/ 4348064 w 4348094"/>
              <a:gd name="connsiteY1" fmla="*/ 1340948 h 1615853"/>
              <a:gd name="connsiteX2" fmla="*/ 3832783 w 4348094"/>
              <a:gd name="connsiteY2" fmla="*/ 1612026 h 1615853"/>
              <a:gd name="connsiteX3" fmla="*/ 3742114 w 4348094"/>
              <a:gd name="connsiteY3" fmla="*/ 1481223 h 1615853"/>
              <a:gd name="connsiteX4" fmla="*/ 3646130 w 4348094"/>
              <a:gd name="connsiteY4" fmla="*/ 1449007 h 1615853"/>
              <a:gd name="connsiteX5" fmla="*/ 3555541 w 4348094"/>
              <a:gd name="connsiteY5" fmla="*/ 1446885 h 1615853"/>
              <a:gd name="connsiteX6" fmla="*/ 2065433 w 4348094"/>
              <a:gd name="connsiteY6" fmla="*/ 723932 h 1615853"/>
              <a:gd name="connsiteX7" fmla="*/ 632939 w 4348094"/>
              <a:gd name="connsiteY7" fmla="*/ 1554906 h 1615853"/>
              <a:gd name="connsiteX8" fmla="*/ 0 w 4348094"/>
              <a:gd name="connsiteY8" fmla="*/ 1143916 h 1615853"/>
              <a:gd name="connsiteX0" fmla="*/ 0 w 4348094"/>
              <a:gd name="connsiteY0" fmla="*/ 1127298 h 1599235"/>
              <a:gd name="connsiteX1" fmla="*/ 4348064 w 4348094"/>
              <a:gd name="connsiteY1" fmla="*/ 1324330 h 1599235"/>
              <a:gd name="connsiteX2" fmla="*/ 3832783 w 4348094"/>
              <a:gd name="connsiteY2" fmla="*/ 1595408 h 1599235"/>
              <a:gd name="connsiteX3" fmla="*/ 3742114 w 4348094"/>
              <a:gd name="connsiteY3" fmla="*/ 1464605 h 1599235"/>
              <a:gd name="connsiteX4" fmla="*/ 3646130 w 4348094"/>
              <a:gd name="connsiteY4" fmla="*/ 1432389 h 1599235"/>
              <a:gd name="connsiteX5" fmla="*/ 3555541 w 4348094"/>
              <a:gd name="connsiteY5" fmla="*/ 1430267 h 1599235"/>
              <a:gd name="connsiteX6" fmla="*/ 2065433 w 4348094"/>
              <a:gd name="connsiteY6" fmla="*/ 707314 h 1599235"/>
              <a:gd name="connsiteX7" fmla="*/ 632939 w 4348094"/>
              <a:gd name="connsiteY7" fmla="*/ 1538288 h 1599235"/>
              <a:gd name="connsiteX8" fmla="*/ 0 w 4348094"/>
              <a:gd name="connsiteY8" fmla="*/ 1127298 h 1599235"/>
              <a:gd name="connsiteX0" fmla="*/ 0 w 4348094"/>
              <a:gd name="connsiteY0" fmla="*/ 1063514 h 1535451"/>
              <a:gd name="connsiteX1" fmla="*/ 4348064 w 4348094"/>
              <a:gd name="connsiteY1" fmla="*/ 1260546 h 1535451"/>
              <a:gd name="connsiteX2" fmla="*/ 3832783 w 4348094"/>
              <a:gd name="connsiteY2" fmla="*/ 1531624 h 1535451"/>
              <a:gd name="connsiteX3" fmla="*/ 3742114 w 4348094"/>
              <a:gd name="connsiteY3" fmla="*/ 1400821 h 1535451"/>
              <a:gd name="connsiteX4" fmla="*/ 3646130 w 4348094"/>
              <a:gd name="connsiteY4" fmla="*/ 1368605 h 1535451"/>
              <a:gd name="connsiteX5" fmla="*/ 3555541 w 4348094"/>
              <a:gd name="connsiteY5" fmla="*/ 1366483 h 1535451"/>
              <a:gd name="connsiteX6" fmla="*/ 2065433 w 4348094"/>
              <a:gd name="connsiteY6" fmla="*/ 643530 h 1535451"/>
              <a:gd name="connsiteX7" fmla="*/ 632939 w 4348094"/>
              <a:gd name="connsiteY7" fmla="*/ 1474504 h 1535451"/>
              <a:gd name="connsiteX8" fmla="*/ 0 w 4348094"/>
              <a:gd name="connsiteY8" fmla="*/ 1063514 h 1535451"/>
              <a:gd name="connsiteX0" fmla="*/ 0 w 4348094"/>
              <a:gd name="connsiteY0" fmla="*/ 1073645 h 1545582"/>
              <a:gd name="connsiteX1" fmla="*/ 4348064 w 4348094"/>
              <a:gd name="connsiteY1" fmla="*/ 1270677 h 1545582"/>
              <a:gd name="connsiteX2" fmla="*/ 3832783 w 4348094"/>
              <a:gd name="connsiteY2" fmla="*/ 1541755 h 1545582"/>
              <a:gd name="connsiteX3" fmla="*/ 3742114 w 4348094"/>
              <a:gd name="connsiteY3" fmla="*/ 1410952 h 1545582"/>
              <a:gd name="connsiteX4" fmla="*/ 3646130 w 4348094"/>
              <a:gd name="connsiteY4" fmla="*/ 1378736 h 1545582"/>
              <a:gd name="connsiteX5" fmla="*/ 3555541 w 4348094"/>
              <a:gd name="connsiteY5" fmla="*/ 1376614 h 1545582"/>
              <a:gd name="connsiteX6" fmla="*/ 2065433 w 4348094"/>
              <a:gd name="connsiteY6" fmla="*/ 653661 h 1545582"/>
              <a:gd name="connsiteX7" fmla="*/ 632939 w 4348094"/>
              <a:gd name="connsiteY7" fmla="*/ 1484635 h 1545582"/>
              <a:gd name="connsiteX8" fmla="*/ 0 w 4348094"/>
              <a:gd name="connsiteY8" fmla="*/ 1073645 h 1545582"/>
              <a:gd name="connsiteX0" fmla="*/ 0 w 4348094"/>
              <a:gd name="connsiteY0" fmla="*/ 1141955 h 1613892"/>
              <a:gd name="connsiteX1" fmla="*/ 4348064 w 4348094"/>
              <a:gd name="connsiteY1" fmla="*/ 1338987 h 1613892"/>
              <a:gd name="connsiteX2" fmla="*/ 3832783 w 4348094"/>
              <a:gd name="connsiteY2" fmla="*/ 1610065 h 1613892"/>
              <a:gd name="connsiteX3" fmla="*/ 3742114 w 4348094"/>
              <a:gd name="connsiteY3" fmla="*/ 1479262 h 1613892"/>
              <a:gd name="connsiteX4" fmla="*/ 3646130 w 4348094"/>
              <a:gd name="connsiteY4" fmla="*/ 1447046 h 1613892"/>
              <a:gd name="connsiteX5" fmla="*/ 3555541 w 4348094"/>
              <a:gd name="connsiteY5" fmla="*/ 1444924 h 1613892"/>
              <a:gd name="connsiteX6" fmla="*/ 2065433 w 4348094"/>
              <a:gd name="connsiteY6" fmla="*/ 721971 h 1613892"/>
              <a:gd name="connsiteX7" fmla="*/ 632939 w 4348094"/>
              <a:gd name="connsiteY7" fmla="*/ 1552945 h 1613892"/>
              <a:gd name="connsiteX8" fmla="*/ 0 w 4348094"/>
              <a:gd name="connsiteY8" fmla="*/ 1141955 h 1613892"/>
              <a:gd name="connsiteX0" fmla="*/ 0 w 4319329"/>
              <a:gd name="connsiteY0" fmla="*/ 1171302 h 1594384"/>
              <a:gd name="connsiteX1" fmla="*/ 4319299 w 4319329"/>
              <a:gd name="connsiteY1" fmla="*/ 1319479 h 1594384"/>
              <a:gd name="connsiteX2" fmla="*/ 3804018 w 4319329"/>
              <a:gd name="connsiteY2" fmla="*/ 1590557 h 1594384"/>
              <a:gd name="connsiteX3" fmla="*/ 3713349 w 4319329"/>
              <a:gd name="connsiteY3" fmla="*/ 1459754 h 1594384"/>
              <a:gd name="connsiteX4" fmla="*/ 3617365 w 4319329"/>
              <a:gd name="connsiteY4" fmla="*/ 1427538 h 1594384"/>
              <a:gd name="connsiteX5" fmla="*/ 3526776 w 4319329"/>
              <a:gd name="connsiteY5" fmla="*/ 1425416 h 1594384"/>
              <a:gd name="connsiteX6" fmla="*/ 2036668 w 4319329"/>
              <a:gd name="connsiteY6" fmla="*/ 702463 h 1594384"/>
              <a:gd name="connsiteX7" fmla="*/ 604174 w 4319329"/>
              <a:gd name="connsiteY7" fmla="*/ 1533437 h 1594384"/>
              <a:gd name="connsiteX8" fmla="*/ 0 w 4319329"/>
              <a:gd name="connsiteY8" fmla="*/ 1171302 h 1594384"/>
              <a:gd name="connsiteX0" fmla="*/ 0 w 4319329"/>
              <a:gd name="connsiteY0" fmla="*/ 1213793 h 1636875"/>
              <a:gd name="connsiteX1" fmla="*/ 4319299 w 4319329"/>
              <a:gd name="connsiteY1" fmla="*/ 1361970 h 1636875"/>
              <a:gd name="connsiteX2" fmla="*/ 3804018 w 4319329"/>
              <a:gd name="connsiteY2" fmla="*/ 1633048 h 1636875"/>
              <a:gd name="connsiteX3" fmla="*/ 3713349 w 4319329"/>
              <a:gd name="connsiteY3" fmla="*/ 1502245 h 1636875"/>
              <a:gd name="connsiteX4" fmla="*/ 3617365 w 4319329"/>
              <a:gd name="connsiteY4" fmla="*/ 1470029 h 1636875"/>
              <a:gd name="connsiteX5" fmla="*/ 3526776 w 4319329"/>
              <a:gd name="connsiteY5" fmla="*/ 1467907 h 1636875"/>
              <a:gd name="connsiteX6" fmla="*/ 2036668 w 4319329"/>
              <a:gd name="connsiteY6" fmla="*/ 744954 h 1636875"/>
              <a:gd name="connsiteX7" fmla="*/ 604174 w 4319329"/>
              <a:gd name="connsiteY7" fmla="*/ 1575928 h 1636875"/>
              <a:gd name="connsiteX8" fmla="*/ 0 w 4319329"/>
              <a:gd name="connsiteY8" fmla="*/ 1213793 h 1636875"/>
              <a:gd name="connsiteX0" fmla="*/ 0 w 4339110"/>
              <a:gd name="connsiteY0" fmla="*/ 1217240 h 1640322"/>
              <a:gd name="connsiteX1" fmla="*/ 4339081 w 4339110"/>
              <a:gd name="connsiteY1" fmla="*/ 1359576 h 1640322"/>
              <a:gd name="connsiteX2" fmla="*/ 3804018 w 4339110"/>
              <a:gd name="connsiteY2" fmla="*/ 1636495 h 1640322"/>
              <a:gd name="connsiteX3" fmla="*/ 3713349 w 4339110"/>
              <a:gd name="connsiteY3" fmla="*/ 1505692 h 1640322"/>
              <a:gd name="connsiteX4" fmla="*/ 3617365 w 4339110"/>
              <a:gd name="connsiteY4" fmla="*/ 1473476 h 1640322"/>
              <a:gd name="connsiteX5" fmla="*/ 3526776 w 4339110"/>
              <a:gd name="connsiteY5" fmla="*/ 1471354 h 1640322"/>
              <a:gd name="connsiteX6" fmla="*/ 2036668 w 4339110"/>
              <a:gd name="connsiteY6" fmla="*/ 748401 h 1640322"/>
              <a:gd name="connsiteX7" fmla="*/ 604174 w 4339110"/>
              <a:gd name="connsiteY7" fmla="*/ 1579375 h 1640322"/>
              <a:gd name="connsiteX8" fmla="*/ 0 w 4339110"/>
              <a:gd name="connsiteY8" fmla="*/ 1217240 h 1640322"/>
              <a:gd name="connsiteX0" fmla="*/ 0 w 4366679"/>
              <a:gd name="connsiteY0" fmla="*/ 1205150 h 1648766"/>
              <a:gd name="connsiteX1" fmla="*/ 4366650 w 4366679"/>
              <a:gd name="connsiteY1" fmla="*/ 1368020 h 1648766"/>
              <a:gd name="connsiteX2" fmla="*/ 3831587 w 4366679"/>
              <a:gd name="connsiteY2" fmla="*/ 1644939 h 1648766"/>
              <a:gd name="connsiteX3" fmla="*/ 3740918 w 4366679"/>
              <a:gd name="connsiteY3" fmla="*/ 1514136 h 1648766"/>
              <a:gd name="connsiteX4" fmla="*/ 3644934 w 4366679"/>
              <a:gd name="connsiteY4" fmla="*/ 1481920 h 1648766"/>
              <a:gd name="connsiteX5" fmla="*/ 3554345 w 4366679"/>
              <a:gd name="connsiteY5" fmla="*/ 1479798 h 1648766"/>
              <a:gd name="connsiteX6" fmla="*/ 2064237 w 4366679"/>
              <a:gd name="connsiteY6" fmla="*/ 756845 h 1648766"/>
              <a:gd name="connsiteX7" fmla="*/ 631743 w 4366679"/>
              <a:gd name="connsiteY7" fmla="*/ 1587819 h 1648766"/>
              <a:gd name="connsiteX8" fmla="*/ 0 w 4366679"/>
              <a:gd name="connsiteY8" fmla="*/ 1205150 h 1648766"/>
              <a:gd name="connsiteX0" fmla="*/ 0 w 4366679"/>
              <a:gd name="connsiteY0" fmla="*/ 1197575 h 1641191"/>
              <a:gd name="connsiteX1" fmla="*/ 4366650 w 4366679"/>
              <a:gd name="connsiteY1" fmla="*/ 1360445 h 1641191"/>
              <a:gd name="connsiteX2" fmla="*/ 3831587 w 4366679"/>
              <a:gd name="connsiteY2" fmla="*/ 1637364 h 1641191"/>
              <a:gd name="connsiteX3" fmla="*/ 3740918 w 4366679"/>
              <a:gd name="connsiteY3" fmla="*/ 1506561 h 1641191"/>
              <a:gd name="connsiteX4" fmla="*/ 3644934 w 4366679"/>
              <a:gd name="connsiteY4" fmla="*/ 1474345 h 1641191"/>
              <a:gd name="connsiteX5" fmla="*/ 3554345 w 4366679"/>
              <a:gd name="connsiteY5" fmla="*/ 1472223 h 1641191"/>
              <a:gd name="connsiteX6" fmla="*/ 2064237 w 4366679"/>
              <a:gd name="connsiteY6" fmla="*/ 749270 h 1641191"/>
              <a:gd name="connsiteX7" fmla="*/ 631743 w 4366679"/>
              <a:gd name="connsiteY7" fmla="*/ 1580244 h 1641191"/>
              <a:gd name="connsiteX8" fmla="*/ 0 w 4366679"/>
              <a:gd name="connsiteY8" fmla="*/ 1197575 h 1641191"/>
              <a:gd name="connsiteX0" fmla="*/ 0 w 4366679"/>
              <a:gd name="connsiteY0" fmla="*/ 1197575 h 1641191"/>
              <a:gd name="connsiteX1" fmla="*/ 4366650 w 4366679"/>
              <a:gd name="connsiteY1" fmla="*/ 1360445 h 1641191"/>
              <a:gd name="connsiteX2" fmla="*/ 3831587 w 4366679"/>
              <a:gd name="connsiteY2" fmla="*/ 1637364 h 1641191"/>
              <a:gd name="connsiteX3" fmla="*/ 3740918 w 4366679"/>
              <a:gd name="connsiteY3" fmla="*/ 1506561 h 1641191"/>
              <a:gd name="connsiteX4" fmla="*/ 3644934 w 4366679"/>
              <a:gd name="connsiteY4" fmla="*/ 1474345 h 1641191"/>
              <a:gd name="connsiteX5" fmla="*/ 3554345 w 4366679"/>
              <a:gd name="connsiteY5" fmla="*/ 1472223 h 1641191"/>
              <a:gd name="connsiteX6" fmla="*/ 2018833 w 4366679"/>
              <a:gd name="connsiteY6" fmla="*/ 741171 h 1641191"/>
              <a:gd name="connsiteX7" fmla="*/ 631743 w 4366679"/>
              <a:gd name="connsiteY7" fmla="*/ 1580244 h 1641191"/>
              <a:gd name="connsiteX8" fmla="*/ 0 w 4366679"/>
              <a:gd name="connsiteY8" fmla="*/ 1197575 h 1641191"/>
              <a:gd name="connsiteX0" fmla="*/ 0 w 4366679"/>
              <a:gd name="connsiteY0" fmla="*/ 1197575 h 1641191"/>
              <a:gd name="connsiteX1" fmla="*/ 4366650 w 4366679"/>
              <a:gd name="connsiteY1" fmla="*/ 1360445 h 1641191"/>
              <a:gd name="connsiteX2" fmla="*/ 3831587 w 4366679"/>
              <a:gd name="connsiteY2" fmla="*/ 1637364 h 1641191"/>
              <a:gd name="connsiteX3" fmla="*/ 3740918 w 4366679"/>
              <a:gd name="connsiteY3" fmla="*/ 1506561 h 1641191"/>
              <a:gd name="connsiteX4" fmla="*/ 3644934 w 4366679"/>
              <a:gd name="connsiteY4" fmla="*/ 1474345 h 1641191"/>
              <a:gd name="connsiteX5" fmla="*/ 3554345 w 4366679"/>
              <a:gd name="connsiteY5" fmla="*/ 1472223 h 1641191"/>
              <a:gd name="connsiteX6" fmla="*/ 2024675 w 4366679"/>
              <a:gd name="connsiteY6" fmla="*/ 760953 h 1641191"/>
              <a:gd name="connsiteX7" fmla="*/ 631743 w 4366679"/>
              <a:gd name="connsiteY7" fmla="*/ 1580244 h 1641191"/>
              <a:gd name="connsiteX8" fmla="*/ 0 w 4366679"/>
              <a:gd name="connsiteY8" fmla="*/ 1197575 h 164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66679" h="1641191">
                <a:moveTo>
                  <a:pt x="0" y="1197575"/>
                </a:moveTo>
                <a:cubicBezTo>
                  <a:pt x="501260" y="107101"/>
                  <a:pt x="2987912" y="-907747"/>
                  <a:pt x="4366650" y="1360445"/>
                </a:cubicBezTo>
                <a:cubicBezTo>
                  <a:pt x="4370768" y="1362170"/>
                  <a:pt x="3942019" y="1568832"/>
                  <a:pt x="3831587" y="1637364"/>
                </a:cubicBezTo>
                <a:cubicBezTo>
                  <a:pt x="3724691" y="1665083"/>
                  <a:pt x="3778743" y="1534077"/>
                  <a:pt x="3740918" y="1506561"/>
                </a:cubicBezTo>
                <a:cubicBezTo>
                  <a:pt x="3714252" y="1487080"/>
                  <a:pt x="3676030" y="1480068"/>
                  <a:pt x="3644934" y="1474345"/>
                </a:cubicBezTo>
                <a:cubicBezTo>
                  <a:pt x="3613839" y="1468622"/>
                  <a:pt x="3599955" y="1478627"/>
                  <a:pt x="3554345" y="1472223"/>
                </a:cubicBezTo>
                <a:cubicBezTo>
                  <a:pt x="3411317" y="1201100"/>
                  <a:pt x="2729210" y="699952"/>
                  <a:pt x="2024675" y="760953"/>
                </a:cubicBezTo>
                <a:cubicBezTo>
                  <a:pt x="1317916" y="802650"/>
                  <a:pt x="805599" y="1235801"/>
                  <a:pt x="631743" y="1580244"/>
                </a:cubicBezTo>
                <a:lnTo>
                  <a:pt x="0" y="1197575"/>
                </a:lnTo>
                <a:close/>
              </a:path>
            </a:pathLst>
          </a:custGeom>
          <a:gradFill>
            <a:gsLst>
              <a:gs pos="0">
                <a:srgbClr val="FFC000"/>
              </a:gs>
              <a:gs pos="94000">
                <a:srgbClr val="F78E23"/>
              </a:gs>
            </a:gsLst>
            <a:lin ang="5400000" scaled="1"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7443086" y="2809492"/>
            <a:ext cx="525657" cy="1140308"/>
          </a:xfrm>
          <a:custGeom>
            <a:avLst/>
            <a:gdLst>
              <a:gd name="connsiteX0" fmla="*/ 0 w 550797"/>
              <a:gd name="connsiteY0" fmla="*/ 588335 h 1176670"/>
              <a:gd name="connsiteX1" fmla="*/ 275399 w 550797"/>
              <a:gd name="connsiteY1" fmla="*/ 0 h 1176670"/>
              <a:gd name="connsiteX2" fmla="*/ 550798 w 550797"/>
              <a:gd name="connsiteY2" fmla="*/ 588335 h 1176670"/>
              <a:gd name="connsiteX3" fmla="*/ 275399 w 550797"/>
              <a:gd name="connsiteY3" fmla="*/ 1176670 h 1176670"/>
              <a:gd name="connsiteX4" fmla="*/ 0 w 550797"/>
              <a:gd name="connsiteY4" fmla="*/ 588335 h 1176670"/>
              <a:gd name="connsiteX0" fmla="*/ 7760 w 627906"/>
              <a:gd name="connsiteY0" fmla="*/ 578972 h 1167307"/>
              <a:gd name="connsiteX1" fmla="*/ 560912 w 627906"/>
              <a:gd name="connsiteY1" fmla="*/ 0 h 1167307"/>
              <a:gd name="connsiteX2" fmla="*/ 558558 w 627906"/>
              <a:gd name="connsiteY2" fmla="*/ 578972 h 1167307"/>
              <a:gd name="connsiteX3" fmla="*/ 283159 w 627906"/>
              <a:gd name="connsiteY3" fmla="*/ 1167307 h 1167307"/>
              <a:gd name="connsiteX4" fmla="*/ 7760 w 627906"/>
              <a:gd name="connsiteY4" fmla="*/ 578972 h 1167307"/>
              <a:gd name="connsiteX0" fmla="*/ 6977 w 769990"/>
              <a:gd name="connsiteY0" fmla="*/ 579660 h 1168323"/>
              <a:gd name="connsiteX1" fmla="*/ 560129 w 769990"/>
              <a:gd name="connsiteY1" fmla="*/ 688 h 1168323"/>
              <a:gd name="connsiteX2" fmla="*/ 769990 w 769990"/>
              <a:gd name="connsiteY2" fmla="*/ 498519 h 1168323"/>
              <a:gd name="connsiteX3" fmla="*/ 282376 w 769990"/>
              <a:gd name="connsiteY3" fmla="*/ 1167995 h 1168323"/>
              <a:gd name="connsiteX4" fmla="*/ 6977 w 769990"/>
              <a:gd name="connsiteY4" fmla="*/ 579660 h 1168323"/>
              <a:gd name="connsiteX0" fmla="*/ 6977 w 769990"/>
              <a:gd name="connsiteY0" fmla="*/ 579660 h 1168323"/>
              <a:gd name="connsiteX1" fmla="*/ 560129 w 769990"/>
              <a:gd name="connsiteY1" fmla="*/ 688 h 1168323"/>
              <a:gd name="connsiteX2" fmla="*/ 769990 w 769990"/>
              <a:gd name="connsiteY2" fmla="*/ 498519 h 1168323"/>
              <a:gd name="connsiteX3" fmla="*/ 282376 w 769990"/>
              <a:gd name="connsiteY3" fmla="*/ 1167995 h 1168323"/>
              <a:gd name="connsiteX4" fmla="*/ 6977 w 769990"/>
              <a:gd name="connsiteY4" fmla="*/ 579660 h 1168323"/>
              <a:gd name="connsiteX0" fmla="*/ 6747 w 719827"/>
              <a:gd name="connsiteY0" fmla="*/ 589989 h 1180857"/>
              <a:gd name="connsiteX1" fmla="*/ 559899 w 719827"/>
              <a:gd name="connsiteY1" fmla="*/ 11017 h 1180857"/>
              <a:gd name="connsiteX2" fmla="*/ 719827 w 719827"/>
              <a:gd name="connsiteY2" fmla="*/ 352807 h 1180857"/>
              <a:gd name="connsiteX3" fmla="*/ 282146 w 719827"/>
              <a:gd name="connsiteY3" fmla="*/ 1178324 h 1180857"/>
              <a:gd name="connsiteX4" fmla="*/ 6747 w 719827"/>
              <a:gd name="connsiteY4" fmla="*/ 589989 h 1180857"/>
              <a:gd name="connsiteX0" fmla="*/ 6747 w 719827"/>
              <a:gd name="connsiteY0" fmla="*/ 589989 h 1180857"/>
              <a:gd name="connsiteX1" fmla="*/ 559899 w 719827"/>
              <a:gd name="connsiteY1" fmla="*/ 11017 h 1180857"/>
              <a:gd name="connsiteX2" fmla="*/ 719827 w 719827"/>
              <a:gd name="connsiteY2" fmla="*/ 352807 h 1180857"/>
              <a:gd name="connsiteX3" fmla="*/ 282146 w 719827"/>
              <a:gd name="connsiteY3" fmla="*/ 1178324 h 1180857"/>
              <a:gd name="connsiteX4" fmla="*/ 6747 w 719827"/>
              <a:gd name="connsiteY4" fmla="*/ 589989 h 1180857"/>
              <a:gd name="connsiteX0" fmla="*/ 6611 w 688483"/>
              <a:gd name="connsiteY0" fmla="*/ 622514 h 1216323"/>
              <a:gd name="connsiteX1" fmla="*/ 559763 w 688483"/>
              <a:gd name="connsiteY1" fmla="*/ 43542 h 1216323"/>
              <a:gd name="connsiteX2" fmla="*/ 688483 w 688483"/>
              <a:gd name="connsiteY2" fmla="*/ 260499 h 1216323"/>
              <a:gd name="connsiteX3" fmla="*/ 282010 w 688483"/>
              <a:gd name="connsiteY3" fmla="*/ 1210849 h 1216323"/>
              <a:gd name="connsiteX4" fmla="*/ 6611 w 688483"/>
              <a:gd name="connsiteY4" fmla="*/ 622514 h 1216323"/>
              <a:gd name="connsiteX0" fmla="*/ 6611 w 693344"/>
              <a:gd name="connsiteY0" fmla="*/ 595039 h 1188848"/>
              <a:gd name="connsiteX1" fmla="*/ 559763 w 693344"/>
              <a:gd name="connsiteY1" fmla="*/ 16067 h 1188848"/>
              <a:gd name="connsiteX2" fmla="*/ 688483 w 693344"/>
              <a:gd name="connsiteY2" fmla="*/ 233024 h 1188848"/>
              <a:gd name="connsiteX3" fmla="*/ 282010 w 693344"/>
              <a:gd name="connsiteY3" fmla="*/ 1183374 h 1188848"/>
              <a:gd name="connsiteX4" fmla="*/ 6611 w 693344"/>
              <a:gd name="connsiteY4" fmla="*/ 595039 h 1188848"/>
              <a:gd name="connsiteX0" fmla="*/ 6611 w 695614"/>
              <a:gd name="connsiteY0" fmla="*/ 590196 h 1184005"/>
              <a:gd name="connsiteX1" fmla="*/ 559763 w 695614"/>
              <a:gd name="connsiteY1" fmla="*/ 11224 h 1184005"/>
              <a:gd name="connsiteX2" fmla="*/ 688483 w 695614"/>
              <a:gd name="connsiteY2" fmla="*/ 228181 h 1184005"/>
              <a:gd name="connsiteX3" fmla="*/ 282010 w 695614"/>
              <a:gd name="connsiteY3" fmla="*/ 1178531 h 1184005"/>
              <a:gd name="connsiteX4" fmla="*/ 6611 w 695614"/>
              <a:gd name="connsiteY4" fmla="*/ 590196 h 1184005"/>
              <a:gd name="connsiteX0" fmla="*/ 6611 w 713317"/>
              <a:gd name="connsiteY0" fmla="*/ 588772 h 1182581"/>
              <a:gd name="connsiteX1" fmla="*/ 559763 w 713317"/>
              <a:gd name="connsiteY1" fmla="*/ 9800 h 1182581"/>
              <a:gd name="connsiteX2" fmla="*/ 688483 w 713317"/>
              <a:gd name="connsiteY2" fmla="*/ 226757 h 1182581"/>
              <a:gd name="connsiteX3" fmla="*/ 282010 w 713317"/>
              <a:gd name="connsiteY3" fmla="*/ 1177107 h 1182581"/>
              <a:gd name="connsiteX4" fmla="*/ 6611 w 713317"/>
              <a:gd name="connsiteY4" fmla="*/ 588772 h 1182581"/>
              <a:gd name="connsiteX0" fmla="*/ 5644 w 708919"/>
              <a:gd name="connsiteY0" fmla="*/ 540952 h 1134674"/>
              <a:gd name="connsiteX1" fmla="*/ 533830 w 708919"/>
              <a:gd name="connsiteY1" fmla="*/ 11913 h 1134674"/>
              <a:gd name="connsiteX2" fmla="*/ 687516 w 708919"/>
              <a:gd name="connsiteY2" fmla="*/ 178937 h 1134674"/>
              <a:gd name="connsiteX3" fmla="*/ 281043 w 708919"/>
              <a:gd name="connsiteY3" fmla="*/ 1129287 h 1134674"/>
              <a:gd name="connsiteX4" fmla="*/ 5644 w 708919"/>
              <a:gd name="connsiteY4" fmla="*/ 540952 h 1134674"/>
              <a:gd name="connsiteX0" fmla="*/ 5644 w 708919"/>
              <a:gd name="connsiteY0" fmla="*/ 561770 h 1155530"/>
              <a:gd name="connsiteX1" fmla="*/ 533830 w 708919"/>
              <a:gd name="connsiteY1" fmla="*/ 10886 h 1155530"/>
              <a:gd name="connsiteX2" fmla="*/ 687516 w 708919"/>
              <a:gd name="connsiteY2" fmla="*/ 199755 h 1155530"/>
              <a:gd name="connsiteX3" fmla="*/ 281043 w 708919"/>
              <a:gd name="connsiteY3" fmla="*/ 1150105 h 1155530"/>
              <a:gd name="connsiteX4" fmla="*/ 5644 w 708919"/>
              <a:gd name="connsiteY4" fmla="*/ 561770 h 1155530"/>
              <a:gd name="connsiteX0" fmla="*/ 5517 w 678573"/>
              <a:gd name="connsiteY0" fmla="*/ 563272 h 1157457"/>
              <a:gd name="connsiteX1" fmla="*/ 533703 w 678573"/>
              <a:gd name="connsiteY1" fmla="*/ 12388 h 1157457"/>
              <a:gd name="connsiteX2" fmla="*/ 653060 w 678573"/>
              <a:gd name="connsiteY2" fmla="*/ 185653 h 1157457"/>
              <a:gd name="connsiteX3" fmla="*/ 280916 w 678573"/>
              <a:gd name="connsiteY3" fmla="*/ 1151607 h 1157457"/>
              <a:gd name="connsiteX4" fmla="*/ 5517 w 678573"/>
              <a:gd name="connsiteY4" fmla="*/ 563272 h 1157457"/>
              <a:gd name="connsiteX0" fmla="*/ 5561 w 689450"/>
              <a:gd name="connsiteY0" fmla="*/ 566466 h 1161448"/>
              <a:gd name="connsiteX1" fmla="*/ 533747 w 689450"/>
              <a:gd name="connsiteY1" fmla="*/ 15582 h 1161448"/>
              <a:gd name="connsiteX2" fmla="*/ 665587 w 689450"/>
              <a:gd name="connsiteY2" fmla="*/ 160760 h 1161448"/>
              <a:gd name="connsiteX3" fmla="*/ 280960 w 689450"/>
              <a:gd name="connsiteY3" fmla="*/ 1154801 h 1161448"/>
              <a:gd name="connsiteX4" fmla="*/ 5561 w 689450"/>
              <a:gd name="connsiteY4" fmla="*/ 566466 h 1161448"/>
              <a:gd name="connsiteX0" fmla="*/ 5561 w 689450"/>
              <a:gd name="connsiteY0" fmla="*/ 566466 h 1161448"/>
              <a:gd name="connsiteX1" fmla="*/ 533747 w 689450"/>
              <a:gd name="connsiteY1" fmla="*/ 15582 h 1161448"/>
              <a:gd name="connsiteX2" fmla="*/ 665587 w 689450"/>
              <a:gd name="connsiteY2" fmla="*/ 160760 h 1161448"/>
              <a:gd name="connsiteX3" fmla="*/ 280960 w 689450"/>
              <a:gd name="connsiteY3" fmla="*/ 1154801 h 1161448"/>
              <a:gd name="connsiteX4" fmla="*/ 5561 w 689450"/>
              <a:gd name="connsiteY4" fmla="*/ 566466 h 1161448"/>
              <a:gd name="connsiteX0" fmla="*/ 5573 w 692200"/>
              <a:gd name="connsiteY0" fmla="*/ 565325 h 1160037"/>
              <a:gd name="connsiteX1" fmla="*/ 533759 w 692200"/>
              <a:gd name="connsiteY1" fmla="*/ 14441 h 1160037"/>
              <a:gd name="connsiteX2" fmla="*/ 668720 w 692200"/>
              <a:gd name="connsiteY2" fmla="*/ 168982 h 1160037"/>
              <a:gd name="connsiteX3" fmla="*/ 280972 w 692200"/>
              <a:gd name="connsiteY3" fmla="*/ 1153660 h 1160037"/>
              <a:gd name="connsiteX4" fmla="*/ 5573 w 692200"/>
              <a:gd name="connsiteY4" fmla="*/ 565325 h 1160037"/>
              <a:gd name="connsiteX0" fmla="*/ 5573 w 692200"/>
              <a:gd name="connsiteY0" fmla="*/ 565325 h 1160037"/>
              <a:gd name="connsiteX1" fmla="*/ 533759 w 692200"/>
              <a:gd name="connsiteY1" fmla="*/ 14441 h 1160037"/>
              <a:gd name="connsiteX2" fmla="*/ 668720 w 692200"/>
              <a:gd name="connsiteY2" fmla="*/ 168982 h 1160037"/>
              <a:gd name="connsiteX3" fmla="*/ 280972 w 692200"/>
              <a:gd name="connsiteY3" fmla="*/ 1153660 h 1160037"/>
              <a:gd name="connsiteX4" fmla="*/ 5573 w 692200"/>
              <a:gd name="connsiteY4" fmla="*/ 565325 h 1160037"/>
              <a:gd name="connsiteX0" fmla="*/ 8499 w 695126"/>
              <a:gd name="connsiteY0" fmla="*/ 565325 h 1153860"/>
              <a:gd name="connsiteX1" fmla="*/ 536685 w 695126"/>
              <a:gd name="connsiteY1" fmla="*/ 14441 h 1153860"/>
              <a:gd name="connsiteX2" fmla="*/ 671646 w 695126"/>
              <a:gd name="connsiteY2" fmla="*/ 168982 h 1153860"/>
              <a:gd name="connsiteX3" fmla="*/ 243327 w 695126"/>
              <a:gd name="connsiteY3" fmla="*/ 1147418 h 1153860"/>
              <a:gd name="connsiteX4" fmla="*/ 8499 w 695126"/>
              <a:gd name="connsiteY4" fmla="*/ 565325 h 1153860"/>
              <a:gd name="connsiteX0" fmla="*/ 16061 w 702688"/>
              <a:gd name="connsiteY0" fmla="*/ 565325 h 1129168"/>
              <a:gd name="connsiteX1" fmla="*/ 544247 w 702688"/>
              <a:gd name="connsiteY1" fmla="*/ 14441 h 1129168"/>
              <a:gd name="connsiteX2" fmla="*/ 679208 w 702688"/>
              <a:gd name="connsiteY2" fmla="*/ 168982 h 1129168"/>
              <a:gd name="connsiteX3" fmla="*/ 185351 w 702688"/>
              <a:gd name="connsiteY3" fmla="*/ 1122452 h 1129168"/>
              <a:gd name="connsiteX4" fmla="*/ 16061 w 702688"/>
              <a:gd name="connsiteY4" fmla="*/ 565325 h 1129168"/>
              <a:gd name="connsiteX0" fmla="*/ 11218 w 697845"/>
              <a:gd name="connsiteY0" fmla="*/ 565325 h 1141512"/>
              <a:gd name="connsiteX1" fmla="*/ 539404 w 697845"/>
              <a:gd name="connsiteY1" fmla="*/ 14441 h 1141512"/>
              <a:gd name="connsiteX2" fmla="*/ 674365 w 697845"/>
              <a:gd name="connsiteY2" fmla="*/ 168982 h 1141512"/>
              <a:gd name="connsiteX3" fmla="*/ 217958 w 697845"/>
              <a:gd name="connsiteY3" fmla="*/ 1134936 h 1141512"/>
              <a:gd name="connsiteX4" fmla="*/ 11218 w 697845"/>
              <a:gd name="connsiteY4" fmla="*/ 565325 h 1141512"/>
              <a:gd name="connsiteX0" fmla="*/ 96969 w 497743"/>
              <a:gd name="connsiteY0" fmla="*/ 634546 h 1148457"/>
              <a:gd name="connsiteX1" fmla="*/ 344281 w 497743"/>
              <a:gd name="connsiteY1" fmla="*/ 18125 h 1148457"/>
              <a:gd name="connsiteX2" fmla="*/ 479242 w 497743"/>
              <a:gd name="connsiteY2" fmla="*/ 172666 h 1148457"/>
              <a:gd name="connsiteX3" fmla="*/ 22835 w 497743"/>
              <a:gd name="connsiteY3" fmla="*/ 1138620 h 1148457"/>
              <a:gd name="connsiteX4" fmla="*/ 96969 w 497743"/>
              <a:gd name="connsiteY4" fmla="*/ 634546 h 1148457"/>
              <a:gd name="connsiteX0" fmla="*/ 113471 w 514245"/>
              <a:gd name="connsiteY0" fmla="*/ 634546 h 1152489"/>
              <a:gd name="connsiteX1" fmla="*/ 360783 w 514245"/>
              <a:gd name="connsiteY1" fmla="*/ 18125 h 1152489"/>
              <a:gd name="connsiteX2" fmla="*/ 495744 w 514245"/>
              <a:gd name="connsiteY2" fmla="*/ 172666 h 1152489"/>
              <a:gd name="connsiteX3" fmla="*/ 39337 w 514245"/>
              <a:gd name="connsiteY3" fmla="*/ 1138620 h 1152489"/>
              <a:gd name="connsiteX4" fmla="*/ 113471 w 514245"/>
              <a:gd name="connsiteY4" fmla="*/ 634546 h 1152489"/>
              <a:gd name="connsiteX0" fmla="*/ 142168 w 498635"/>
              <a:gd name="connsiteY0" fmla="*/ 641148 h 1153408"/>
              <a:gd name="connsiteX1" fmla="*/ 345788 w 498635"/>
              <a:gd name="connsiteY1" fmla="*/ 18485 h 1153408"/>
              <a:gd name="connsiteX2" fmla="*/ 480749 w 498635"/>
              <a:gd name="connsiteY2" fmla="*/ 173026 h 1153408"/>
              <a:gd name="connsiteX3" fmla="*/ 24342 w 498635"/>
              <a:gd name="connsiteY3" fmla="*/ 1138980 h 1153408"/>
              <a:gd name="connsiteX4" fmla="*/ 142168 w 498635"/>
              <a:gd name="connsiteY4" fmla="*/ 641148 h 1153408"/>
              <a:gd name="connsiteX0" fmla="*/ 153807 w 494459"/>
              <a:gd name="connsiteY0" fmla="*/ 641148 h 1153408"/>
              <a:gd name="connsiteX1" fmla="*/ 341823 w 494459"/>
              <a:gd name="connsiteY1" fmla="*/ 18485 h 1153408"/>
              <a:gd name="connsiteX2" fmla="*/ 476784 w 494459"/>
              <a:gd name="connsiteY2" fmla="*/ 173026 h 1153408"/>
              <a:gd name="connsiteX3" fmla="*/ 20377 w 494459"/>
              <a:gd name="connsiteY3" fmla="*/ 1138980 h 1153408"/>
              <a:gd name="connsiteX4" fmla="*/ 153807 w 494459"/>
              <a:gd name="connsiteY4" fmla="*/ 641148 h 1153408"/>
              <a:gd name="connsiteX0" fmla="*/ 181433 w 487308"/>
              <a:gd name="connsiteY0" fmla="*/ 647752 h 1154349"/>
              <a:gd name="connsiteX1" fmla="*/ 335120 w 487308"/>
              <a:gd name="connsiteY1" fmla="*/ 18847 h 1154349"/>
              <a:gd name="connsiteX2" fmla="*/ 470081 w 487308"/>
              <a:gd name="connsiteY2" fmla="*/ 173388 h 1154349"/>
              <a:gd name="connsiteX3" fmla="*/ 13674 w 487308"/>
              <a:gd name="connsiteY3" fmla="*/ 1139342 h 1154349"/>
              <a:gd name="connsiteX4" fmla="*/ 181433 w 487308"/>
              <a:gd name="connsiteY4" fmla="*/ 647752 h 1154349"/>
              <a:gd name="connsiteX0" fmla="*/ 163559 w 491563"/>
              <a:gd name="connsiteY0" fmla="*/ 647752 h 1154349"/>
              <a:gd name="connsiteX1" fmla="*/ 339092 w 491563"/>
              <a:gd name="connsiteY1" fmla="*/ 18847 h 1154349"/>
              <a:gd name="connsiteX2" fmla="*/ 474053 w 491563"/>
              <a:gd name="connsiteY2" fmla="*/ 173388 h 1154349"/>
              <a:gd name="connsiteX3" fmla="*/ 17646 w 491563"/>
              <a:gd name="connsiteY3" fmla="*/ 1139342 h 1154349"/>
              <a:gd name="connsiteX4" fmla="*/ 163559 w 491563"/>
              <a:gd name="connsiteY4" fmla="*/ 647752 h 1154349"/>
              <a:gd name="connsiteX0" fmla="*/ 163559 w 491563"/>
              <a:gd name="connsiteY0" fmla="*/ 647752 h 1154349"/>
              <a:gd name="connsiteX1" fmla="*/ 339092 w 491563"/>
              <a:gd name="connsiteY1" fmla="*/ 18847 h 1154349"/>
              <a:gd name="connsiteX2" fmla="*/ 474053 w 491563"/>
              <a:gd name="connsiteY2" fmla="*/ 173388 h 1154349"/>
              <a:gd name="connsiteX3" fmla="*/ 17646 w 491563"/>
              <a:gd name="connsiteY3" fmla="*/ 1139342 h 1154349"/>
              <a:gd name="connsiteX4" fmla="*/ 163559 w 491563"/>
              <a:gd name="connsiteY4" fmla="*/ 647752 h 1154349"/>
              <a:gd name="connsiteX0" fmla="*/ 149092 w 467501"/>
              <a:gd name="connsiteY0" fmla="*/ 661197 h 1176481"/>
              <a:gd name="connsiteX1" fmla="*/ 324625 w 467501"/>
              <a:gd name="connsiteY1" fmla="*/ 32292 h 1176481"/>
              <a:gd name="connsiteX2" fmla="*/ 459586 w 467501"/>
              <a:gd name="connsiteY2" fmla="*/ 186833 h 1176481"/>
              <a:gd name="connsiteX3" fmla="*/ 83414 w 467501"/>
              <a:gd name="connsiteY3" fmla="*/ 1004023 h 1176481"/>
              <a:gd name="connsiteX4" fmla="*/ 3179 w 467501"/>
              <a:gd name="connsiteY4" fmla="*/ 1152787 h 1176481"/>
              <a:gd name="connsiteX5" fmla="*/ 149092 w 467501"/>
              <a:gd name="connsiteY5" fmla="*/ 661197 h 1176481"/>
              <a:gd name="connsiteX0" fmla="*/ 149092 w 467501"/>
              <a:gd name="connsiteY0" fmla="*/ 661197 h 1176481"/>
              <a:gd name="connsiteX1" fmla="*/ 324625 w 467501"/>
              <a:gd name="connsiteY1" fmla="*/ 32292 h 1176481"/>
              <a:gd name="connsiteX2" fmla="*/ 459586 w 467501"/>
              <a:gd name="connsiteY2" fmla="*/ 186833 h 1176481"/>
              <a:gd name="connsiteX3" fmla="*/ 83414 w 467501"/>
              <a:gd name="connsiteY3" fmla="*/ 1004023 h 1176481"/>
              <a:gd name="connsiteX4" fmla="*/ 3179 w 467501"/>
              <a:gd name="connsiteY4" fmla="*/ 1152787 h 1176481"/>
              <a:gd name="connsiteX5" fmla="*/ 149092 w 467501"/>
              <a:gd name="connsiteY5" fmla="*/ 661197 h 1176481"/>
              <a:gd name="connsiteX0" fmla="*/ 147098 w 465507"/>
              <a:gd name="connsiteY0" fmla="*/ 661197 h 1180810"/>
              <a:gd name="connsiteX1" fmla="*/ 322631 w 465507"/>
              <a:gd name="connsiteY1" fmla="*/ 32292 h 1180810"/>
              <a:gd name="connsiteX2" fmla="*/ 457592 w 465507"/>
              <a:gd name="connsiteY2" fmla="*/ 186833 h 1180810"/>
              <a:gd name="connsiteX3" fmla="*/ 100145 w 465507"/>
              <a:gd name="connsiteY3" fmla="*/ 1019627 h 1180810"/>
              <a:gd name="connsiteX4" fmla="*/ 1185 w 465507"/>
              <a:gd name="connsiteY4" fmla="*/ 1152787 h 1180810"/>
              <a:gd name="connsiteX5" fmla="*/ 147098 w 465507"/>
              <a:gd name="connsiteY5" fmla="*/ 661197 h 1180810"/>
              <a:gd name="connsiteX0" fmla="*/ 147098 w 465507"/>
              <a:gd name="connsiteY0" fmla="*/ 661197 h 1180810"/>
              <a:gd name="connsiteX1" fmla="*/ 322631 w 465507"/>
              <a:gd name="connsiteY1" fmla="*/ 32292 h 1180810"/>
              <a:gd name="connsiteX2" fmla="*/ 457592 w 465507"/>
              <a:gd name="connsiteY2" fmla="*/ 186833 h 1180810"/>
              <a:gd name="connsiteX3" fmla="*/ 100145 w 465507"/>
              <a:gd name="connsiteY3" fmla="*/ 1019627 h 1180810"/>
              <a:gd name="connsiteX4" fmla="*/ 1185 w 465507"/>
              <a:gd name="connsiteY4" fmla="*/ 1152787 h 1180810"/>
              <a:gd name="connsiteX5" fmla="*/ 147098 w 465507"/>
              <a:gd name="connsiteY5" fmla="*/ 661197 h 1180810"/>
              <a:gd name="connsiteX0" fmla="*/ 190171 w 508580"/>
              <a:gd name="connsiteY0" fmla="*/ 661197 h 1178402"/>
              <a:gd name="connsiteX1" fmla="*/ 365704 w 508580"/>
              <a:gd name="connsiteY1" fmla="*/ 32292 h 1178402"/>
              <a:gd name="connsiteX2" fmla="*/ 500665 w 508580"/>
              <a:gd name="connsiteY2" fmla="*/ 186833 h 1178402"/>
              <a:gd name="connsiteX3" fmla="*/ 143218 w 508580"/>
              <a:gd name="connsiteY3" fmla="*/ 1019627 h 1178402"/>
              <a:gd name="connsiteX4" fmla="*/ 567 w 508580"/>
              <a:gd name="connsiteY4" fmla="*/ 1149666 h 1178402"/>
              <a:gd name="connsiteX5" fmla="*/ 190171 w 508580"/>
              <a:gd name="connsiteY5" fmla="*/ 661197 h 1178402"/>
              <a:gd name="connsiteX0" fmla="*/ 174700 w 493109"/>
              <a:gd name="connsiteY0" fmla="*/ 661197 h 1173668"/>
              <a:gd name="connsiteX1" fmla="*/ 350233 w 493109"/>
              <a:gd name="connsiteY1" fmla="*/ 32292 h 1173668"/>
              <a:gd name="connsiteX2" fmla="*/ 485194 w 493109"/>
              <a:gd name="connsiteY2" fmla="*/ 186833 h 1173668"/>
              <a:gd name="connsiteX3" fmla="*/ 127747 w 493109"/>
              <a:gd name="connsiteY3" fmla="*/ 1019627 h 1173668"/>
              <a:gd name="connsiteX4" fmla="*/ 700 w 493109"/>
              <a:gd name="connsiteY4" fmla="*/ 1143424 h 1173668"/>
              <a:gd name="connsiteX5" fmla="*/ 174700 w 493109"/>
              <a:gd name="connsiteY5" fmla="*/ 661197 h 1173668"/>
              <a:gd name="connsiteX0" fmla="*/ 174700 w 495066"/>
              <a:gd name="connsiteY0" fmla="*/ 653683 h 1166154"/>
              <a:gd name="connsiteX1" fmla="*/ 381441 w 495066"/>
              <a:gd name="connsiteY1" fmla="*/ 34140 h 1166154"/>
              <a:gd name="connsiteX2" fmla="*/ 485194 w 495066"/>
              <a:gd name="connsiteY2" fmla="*/ 179319 h 1166154"/>
              <a:gd name="connsiteX3" fmla="*/ 127747 w 495066"/>
              <a:gd name="connsiteY3" fmla="*/ 1012113 h 1166154"/>
              <a:gd name="connsiteX4" fmla="*/ 700 w 495066"/>
              <a:gd name="connsiteY4" fmla="*/ 1135910 h 1166154"/>
              <a:gd name="connsiteX5" fmla="*/ 174700 w 495066"/>
              <a:gd name="connsiteY5" fmla="*/ 653683 h 1166154"/>
              <a:gd name="connsiteX0" fmla="*/ 174700 w 493612"/>
              <a:gd name="connsiteY0" fmla="*/ 663739 h 1176210"/>
              <a:gd name="connsiteX1" fmla="*/ 359595 w 493612"/>
              <a:gd name="connsiteY1" fmla="*/ 31712 h 1176210"/>
              <a:gd name="connsiteX2" fmla="*/ 485194 w 493612"/>
              <a:gd name="connsiteY2" fmla="*/ 189375 h 1176210"/>
              <a:gd name="connsiteX3" fmla="*/ 127747 w 493612"/>
              <a:gd name="connsiteY3" fmla="*/ 1022169 h 1176210"/>
              <a:gd name="connsiteX4" fmla="*/ 700 w 493612"/>
              <a:gd name="connsiteY4" fmla="*/ 1145966 h 1176210"/>
              <a:gd name="connsiteX5" fmla="*/ 174700 w 493612"/>
              <a:gd name="connsiteY5" fmla="*/ 663739 h 1176210"/>
              <a:gd name="connsiteX0" fmla="*/ 174700 w 519255"/>
              <a:gd name="connsiteY0" fmla="*/ 667800 h 1180271"/>
              <a:gd name="connsiteX1" fmla="*/ 359595 w 519255"/>
              <a:gd name="connsiteY1" fmla="*/ 35773 h 1180271"/>
              <a:gd name="connsiteX2" fmla="*/ 511954 w 519255"/>
              <a:gd name="connsiteY2" fmla="*/ 178411 h 1180271"/>
              <a:gd name="connsiteX3" fmla="*/ 127747 w 519255"/>
              <a:gd name="connsiteY3" fmla="*/ 1026230 h 1180271"/>
              <a:gd name="connsiteX4" fmla="*/ 700 w 519255"/>
              <a:gd name="connsiteY4" fmla="*/ 1150027 h 1180271"/>
              <a:gd name="connsiteX5" fmla="*/ 174700 w 519255"/>
              <a:gd name="connsiteY5" fmla="*/ 667800 h 1180271"/>
              <a:gd name="connsiteX0" fmla="*/ 174700 w 519255"/>
              <a:gd name="connsiteY0" fmla="*/ 667800 h 1180271"/>
              <a:gd name="connsiteX1" fmla="*/ 359595 w 519255"/>
              <a:gd name="connsiteY1" fmla="*/ 35773 h 1180271"/>
              <a:gd name="connsiteX2" fmla="*/ 511954 w 519255"/>
              <a:gd name="connsiteY2" fmla="*/ 178411 h 1180271"/>
              <a:gd name="connsiteX3" fmla="*/ 127747 w 519255"/>
              <a:gd name="connsiteY3" fmla="*/ 1026230 h 1180271"/>
              <a:gd name="connsiteX4" fmla="*/ 700 w 519255"/>
              <a:gd name="connsiteY4" fmla="*/ 1150027 h 1180271"/>
              <a:gd name="connsiteX5" fmla="*/ 174700 w 519255"/>
              <a:gd name="connsiteY5" fmla="*/ 667800 h 1180271"/>
              <a:gd name="connsiteX0" fmla="*/ 174700 w 519255"/>
              <a:gd name="connsiteY0" fmla="*/ 667800 h 1180271"/>
              <a:gd name="connsiteX1" fmla="*/ 359595 w 519255"/>
              <a:gd name="connsiteY1" fmla="*/ 35773 h 1180271"/>
              <a:gd name="connsiteX2" fmla="*/ 511954 w 519255"/>
              <a:gd name="connsiteY2" fmla="*/ 178411 h 1180271"/>
              <a:gd name="connsiteX3" fmla="*/ 127747 w 519255"/>
              <a:gd name="connsiteY3" fmla="*/ 1026230 h 1180271"/>
              <a:gd name="connsiteX4" fmla="*/ 700 w 519255"/>
              <a:gd name="connsiteY4" fmla="*/ 1150027 h 1180271"/>
              <a:gd name="connsiteX5" fmla="*/ 174700 w 519255"/>
              <a:gd name="connsiteY5" fmla="*/ 667800 h 1180271"/>
              <a:gd name="connsiteX0" fmla="*/ 174700 w 519255"/>
              <a:gd name="connsiteY0" fmla="*/ 667800 h 1180271"/>
              <a:gd name="connsiteX1" fmla="*/ 359595 w 519255"/>
              <a:gd name="connsiteY1" fmla="*/ 35773 h 1180271"/>
              <a:gd name="connsiteX2" fmla="*/ 511954 w 519255"/>
              <a:gd name="connsiteY2" fmla="*/ 178411 h 1180271"/>
              <a:gd name="connsiteX3" fmla="*/ 127747 w 519255"/>
              <a:gd name="connsiteY3" fmla="*/ 1026230 h 1180271"/>
              <a:gd name="connsiteX4" fmla="*/ 700 w 519255"/>
              <a:gd name="connsiteY4" fmla="*/ 1150027 h 1180271"/>
              <a:gd name="connsiteX5" fmla="*/ 174700 w 519255"/>
              <a:gd name="connsiteY5" fmla="*/ 667800 h 1180271"/>
              <a:gd name="connsiteX0" fmla="*/ 174700 w 519255"/>
              <a:gd name="connsiteY0" fmla="*/ 667800 h 1180271"/>
              <a:gd name="connsiteX1" fmla="*/ 359595 w 519255"/>
              <a:gd name="connsiteY1" fmla="*/ 35773 h 1180271"/>
              <a:gd name="connsiteX2" fmla="*/ 511954 w 519255"/>
              <a:gd name="connsiteY2" fmla="*/ 178411 h 1180271"/>
              <a:gd name="connsiteX3" fmla="*/ 127747 w 519255"/>
              <a:gd name="connsiteY3" fmla="*/ 1026230 h 1180271"/>
              <a:gd name="connsiteX4" fmla="*/ 700 w 519255"/>
              <a:gd name="connsiteY4" fmla="*/ 1150027 h 1180271"/>
              <a:gd name="connsiteX5" fmla="*/ 174700 w 519255"/>
              <a:gd name="connsiteY5" fmla="*/ 667800 h 1180271"/>
              <a:gd name="connsiteX0" fmla="*/ 174182 w 518737"/>
              <a:gd name="connsiteY0" fmla="*/ 667800 h 1183922"/>
              <a:gd name="connsiteX1" fmla="*/ 359077 w 518737"/>
              <a:gd name="connsiteY1" fmla="*/ 35773 h 1183922"/>
              <a:gd name="connsiteX2" fmla="*/ 511436 w 518737"/>
              <a:gd name="connsiteY2" fmla="*/ 178411 h 1183922"/>
              <a:gd name="connsiteX3" fmla="*/ 147813 w 518737"/>
              <a:gd name="connsiteY3" fmla="*/ 1036962 h 1183922"/>
              <a:gd name="connsiteX4" fmla="*/ 182 w 518737"/>
              <a:gd name="connsiteY4" fmla="*/ 1150027 h 1183922"/>
              <a:gd name="connsiteX5" fmla="*/ 174182 w 518737"/>
              <a:gd name="connsiteY5" fmla="*/ 667800 h 1183922"/>
              <a:gd name="connsiteX0" fmla="*/ 155711 w 500266"/>
              <a:gd name="connsiteY0" fmla="*/ 667800 h 1149131"/>
              <a:gd name="connsiteX1" fmla="*/ 340606 w 500266"/>
              <a:gd name="connsiteY1" fmla="*/ 35773 h 1149131"/>
              <a:gd name="connsiteX2" fmla="*/ 492965 w 500266"/>
              <a:gd name="connsiteY2" fmla="*/ 178411 h 1149131"/>
              <a:gd name="connsiteX3" fmla="*/ 129342 w 500266"/>
              <a:gd name="connsiteY3" fmla="*/ 1036962 h 1149131"/>
              <a:gd name="connsiteX4" fmla="*/ 237 w 500266"/>
              <a:gd name="connsiteY4" fmla="*/ 1094219 h 1149131"/>
              <a:gd name="connsiteX5" fmla="*/ 155711 w 500266"/>
              <a:gd name="connsiteY5" fmla="*/ 667800 h 1149131"/>
              <a:gd name="connsiteX0" fmla="*/ 159812 w 504367"/>
              <a:gd name="connsiteY0" fmla="*/ 667800 h 1152589"/>
              <a:gd name="connsiteX1" fmla="*/ 344707 w 504367"/>
              <a:gd name="connsiteY1" fmla="*/ 35773 h 1152589"/>
              <a:gd name="connsiteX2" fmla="*/ 497066 w 504367"/>
              <a:gd name="connsiteY2" fmla="*/ 178411 h 1152589"/>
              <a:gd name="connsiteX3" fmla="*/ 133443 w 504367"/>
              <a:gd name="connsiteY3" fmla="*/ 1036962 h 1152589"/>
              <a:gd name="connsiteX4" fmla="*/ 221 w 504367"/>
              <a:gd name="connsiteY4" fmla="*/ 1100659 h 1152589"/>
              <a:gd name="connsiteX5" fmla="*/ 159812 w 504367"/>
              <a:gd name="connsiteY5" fmla="*/ 667800 h 1152589"/>
              <a:gd name="connsiteX0" fmla="*/ 170291 w 504484"/>
              <a:gd name="connsiteY0" fmla="*/ 672407 h 1152618"/>
              <a:gd name="connsiteX1" fmla="*/ 344894 w 504484"/>
              <a:gd name="connsiteY1" fmla="*/ 36087 h 1152618"/>
              <a:gd name="connsiteX2" fmla="*/ 497253 w 504484"/>
              <a:gd name="connsiteY2" fmla="*/ 178725 h 1152618"/>
              <a:gd name="connsiteX3" fmla="*/ 133630 w 504484"/>
              <a:gd name="connsiteY3" fmla="*/ 1037276 h 1152618"/>
              <a:gd name="connsiteX4" fmla="*/ 408 w 504484"/>
              <a:gd name="connsiteY4" fmla="*/ 1100973 h 1152618"/>
              <a:gd name="connsiteX5" fmla="*/ 170291 w 504484"/>
              <a:gd name="connsiteY5" fmla="*/ 672407 h 1152618"/>
              <a:gd name="connsiteX0" fmla="*/ 170291 w 503793"/>
              <a:gd name="connsiteY0" fmla="*/ 643085 h 1123296"/>
              <a:gd name="connsiteX1" fmla="*/ 282869 w 503793"/>
              <a:gd name="connsiteY1" fmla="*/ 238668 h 1123296"/>
              <a:gd name="connsiteX2" fmla="*/ 344894 w 503793"/>
              <a:gd name="connsiteY2" fmla="*/ 6765 h 1123296"/>
              <a:gd name="connsiteX3" fmla="*/ 497253 w 503793"/>
              <a:gd name="connsiteY3" fmla="*/ 149403 h 1123296"/>
              <a:gd name="connsiteX4" fmla="*/ 133630 w 503793"/>
              <a:gd name="connsiteY4" fmla="*/ 1007954 h 1123296"/>
              <a:gd name="connsiteX5" fmla="*/ 408 w 503793"/>
              <a:gd name="connsiteY5" fmla="*/ 1071651 h 1123296"/>
              <a:gd name="connsiteX6" fmla="*/ 170291 w 503793"/>
              <a:gd name="connsiteY6" fmla="*/ 643085 h 1123296"/>
              <a:gd name="connsiteX0" fmla="*/ 170291 w 504093"/>
              <a:gd name="connsiteY0" fmla="*/ 660097 h 1140308"/>
              <a:gd name="connsiteX1" fmla="*/ 282869 w 504093"/>
              <a:gd name="connsiteY1" fmla="*/ 255680 h 1140308"/>
              <a:gd name="connsiteX2" fmla="*/ 353128 w 504093"/>
              <a:gd name="connsiteY2" fmla="*/ 4459 h 1140308"/>
              <a:gd name="connsiteX3" fmla="*/ 497253 w 504093"/>
              <a:gd name="connsiteY3" fmla="*/ 166415 h 1140308"/>
              <a:gd name="connsiteX4" fmla="*/ 133630 w 504093"/>
              <a:gd name="connsiteY4" fmla="*/ 1024966 h 1140308"/>
              <a:gd name="connsiteX5" fmla="*/ 408 w 504093"/>
              <a:gd name="connsiteY5" fmla="*/ 1088663 h 1140308"/>
              <a:gd name="connsiteX6" fmla="*/ 170291 w 504093"/>
              <a:gd name="connsiteY6" fmla="*/ 660097 h 114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4093" h="1140308">
                <a:moveTo>
                  <a:pt x="170291" y="660097"/>
                </a:moveTo>
                <a:cubicBezTo>
                  <a:pt x="217368" y="521266"/>
                  <a:pt x="253769" y="361733"/>
                  <a:pt x="282869" y="255680"/>
                </a:cubicBezTo>
                <a:cubicBezTo>
                  <a:pt x="311969" y="149627"/>
                  <a:pt x="317397" y="19336"/>
                  <a:pt x="353128" y="4459"/>
                </a:cubicBezTo>
                <a:cubicBezTo>
                  <a:pt x="388859" y="-10418"/>
                  <a:pt x="537455" y="4460"/>
                  <a:pt x="497253" y="166415"/>
                </a:cubicBezTo>
                <a:cubicBezTo>
                  <a:pt x="454993" y="321930"/>
                  <a:pt x="194094" y="932633"/>
                  <a:pt x="133630" y="1024966"/>
                </a:cubicBezTo>
                <a:cubicBezTo>
                  <a:pt x="57562" y="1185958"/>
                  <a:pt x="-5702" y="1149474"/>
                  <a:pt x="408" y="1088663"/>
                </a:cubicBezTo>
                <a:cubicBezTo>
                  <a:pt x="6518" y="1027852"/>
                  <a:pt x="123214" y="798928"/>
                  <a:pt x="170291" y="660097"/>
                </a:cubicBezTo>
                <a:close/>
              </a:path>
            </a:pathLst>
          </a:custGeom>
          <a:gradFill>
            <a:gsLst>
              <a:gs pos="0">
                <a:srgbClr val="FFC000"/>
              </a:gs>
              <a:gs pos="94000">
                <a:srgbClr val="F78E23"/>
              </a:gs>
            </a:gsLst>
            <a:lin ang="5400000" scaled="1"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/>
          <p:cNvSpPr/>
          <p:nvPr/>
        </p:nvSpPr>
        <p:spPr>
          <a:xfrm rot="1454841">
            <a:off x="3954179" y="1274998"/>
            <a:ext cx="4187442" cy="445465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9489212"/>
              </a:avLst>
            </a:prstTxWarp>
            <a:spAutoFit/>
          </a:bodyPr>
          <a:lstStyle/>
          <a:p>
            <a:pPr algn="ctr"/>
            <a:r>
              <a:rPr lang="es-E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" panose="020E0602020502020306" pitchFamily="34" charset="0"/>
              </a:rPr>
              <a:t>Biblia y oración</a:t>
            </a:r>
            <a:endParaRPr lang="es-E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14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" y="-3699"/>
            <a:ext cx="12185431" cy="6861699"/>
          </a:xfrm>
          <a:prstGeom prst="rect">
            <a:avLst/>
          </a:prstGeom>
        </p:spPr>
      </p:pic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0" t="5633" r="27596" b="5645"/>
          <a:stretch/>
        </p:blipFill>
        <p:spPr>
          <a:xfrm>
            <a:off x="3482502" y="554029"/>
            <a:ext cx="5389123" cy="5584124"/>
          </a:xfrm>
        </p:spPr>
      </p:pic>
      <p:sp>
        <p:nvSpPr>
          <p:cNvPr id="10" name="Arco de bloque 7"/>
          <p:cNvSpPr/>
          <p:nvPr/>
        </p:nvSpPr>
        <p:spPr>
          <a:xfrm rot="8303138">
            <a:off x="5091491" y="3856918"/>
            <a:ext cx="4366550" cy="1639104"/>
          </a:xfrm>
          <a:custGeom>
            <a:avLst/>
            <a:gdLst>
              <a:gd name="connsiteX0" fmla="*/ 0 w 3878093"/>
              <a:gd name="connsiteY0" fmla="*/ 1235413 h 2470825"/>
              <a:gd name="connsiteX1" fmla="*/ 1915436 w 3878093"/>
              <a:gd name="connsiteY1" fmla="*/ 92 h 2470825"/>
              <a:gd name="connsiteX2" fmla="*/ 3874611 w 3878093"/>
              <a:gd name="connsiteY2" fmla="*/ 1161396 h 2470825"/>
              <a:gd name="connsiteX3" fmla="*/ 3295872 w 3878093"/>
              <a:gd name="connsiteY3" fmla="*/ 1183526 h 2470825"/>
              <a:gd name="connsiteX4" fmla="*/ 1926481 w 3878093"/>
              <a:gd name="connsiteY4" fmla="*/ 578003 h 2470825"/>
              <a:gd name="connsiteX5" fmla="*/ 577975 w 3878093"/>
              <a:gd name="connsiteY5" fmla="*/ 1235412 h 2470825"/>
              <a:gd name="connsiteX6" fmla="*/ 0 w 3878093"/>
              <a:gd name="connsiteY6" fmla="*/ 1235413 h 2470825"/>
              <a:gd name="connsiteX0" fmla="*/ 0 w 4123352"/>
              <a:gd name="connsiteY0" fmla="*/ 1236095 h 1386336"/>
              <a:gd name="connsiteX1" fmla="*/ 1915436 w 4123352"/>
              <a:gd name="connsiteY1" fmla="*/ 774 h 1386336"/>
              <a:gd name="connsiteX2" fmla="*/ 4123352 w 4123352"/>
              <a:gd name="connsiteY2" fmla="*/ 1386152 h 1386336"/>
              <a:gd name="connsiteX3" fmla="*/ 3295872 w 4123352"/>
              <a:gd name="connsiteY3" fmla="*/ 1184208 h 1386336"/>
              <a:gd name="connsiteX4" fmla="*/ 1926481 w 4123352"/>
              <a:gd name="connsiteY4" fmla="*/ 578685 h 1386336"/>
              <a:gd name="connsiteX5" fmla="*/ 577975 w 4123352"/>
              <a:gd name="connsiteY5" fmla="*/ 1236094 h 1386336"/>
              <a:gd name="connsiteX6" fmla="*/ 0 w 4123352"/>
              <a:gd name="connsiteY6" fmla="*/ 1236095 h 1386336"/>
              <a:gd name="connsiteX0" fmla="*/ 0 w 4123352"/>
              <a:gd name="connsiteY0" fmla="*/ 1236095 h 1386336"/>
              <a:gd name="connsiteX1" fmla="*/ 1915436 w 4123352"/>
              <a:gd name="connsiteY1" fmla="*/ 774 h 1386336"/>
              <a:gd name="connsiteX2" fmla="*/ 4123352 w 4123352"/>
              <a:gd name="connsiteY2" fmla="*/ 1386152 h 1386336"/>
              <a:gd name="connsiteX3" fmla="*/ 3295872 w 4123352"/>
              <a:gd name="connsiteY3" fmla="*/ 1184208 h 1386336"/>
              <a:gd name="connsiteX4" fmla="*/ 1926481 w 4123352"/>
              <a:gd name="connsiteY4" fmla="*/ 578685 h 1386336"/>
              <a:gd name="connsiteX5" fmla="*/ 577975 w 4123352"/>
              <a:gd name="connsiteY5" fmla="*/ 1236094 h 1386336"/>
              <a:gd name="connsiteX6" fmla="*/ 0 w 4123352"/>
              <a:gd name="connsiteY6" fmla="*/ 1236095 h 1386336"/>
              <a:gd name="connsiteX0" fmla="*/ 0 w 4123352"/>
              <a:gd name="connsiteY0" fmla="*/ 1236095 h 1386336"/>
              <a:gd name="connsiteX1" fmla="*/ 1915436 w 4123352"/>
              <a:gd name="connsiteY1" fmla="*/ 774 h 1386336"/>
              <a:gd name="connsiteX2" fmla="*/ 4123352 w 4123352"/>
              <a:gd name="connsiteY2" fmla="*/ 1386152 h 1386336"/>
              <a:gd name="connsiteX3" fmla="*/ 3295872 w 4123352"/>
              <a:gd name="connsiteY3" fmla="*/ 1184208 h 1386336"/>
              <a:gd name="connsiteX4" fmla="*/ 1926481 w 4123352"/>
              <a:gd name="connsiteY4" fmla="*/ 578685 h 1386336"/>
              <a:gd name="connsiteX5" fmla="*/ 577975 w 4123352"/>
              <a:gd name="connsiteY5" fmla="*/ 1236094 h 1386336"/>
              <a:gd name="connsiteX6" fmla="*/ 0 w 4123352"/>
              <a:gd name="connsiteY6" fmla="*/ 1236095 h 1386336"/>
              <a:gd name="connsiteX0" fmla="*/ 0 w 4146394"/>
              <a:gd name="connsiteY0" fmla="*/ 1235967 h 1372654"/>
              <a:gd name="connsiteX1" fmla="*/ 1915436 w 4146394"/>
              <a:gd name="connsiteY1" fmla="*/ 646 h 1372654"/>
              <a:gd name="connsiteX2" fmla="*/ 4146394 w 4146394"/>
              <a:gd name="connsiteY2" fmla="*/ 1372458 h 1372654"/>
              <a:gd name="connsiteX3" fmla="*/ 3295872 w 4146394"/>
              <a:gd name="connsiteY3" fmla="*/ 1184080 h 1372654"/>
              <a:gd name="connsiteX4" fmla="*/ 1926481 w 4146394"/>
              <a:gd name="connsiteY4" fmla="*/ 578557 h 1372654"/>
              <a:gd name="connsiteX5" fmla="*/ 577975 w 4146394"/>
              <a:gd name="connsiteY5" fmla="*/ 1235966 h 1372654"/>
              <a:gd name="connsiteX6" fmla="*/ 0 w 4146394"/>
              <a:gd name="connsiteY6" fmla="*/ 1235967 h 1372654"/>
              <a:gd name="connsiteX0" fmla="*/ 0 w 4146394"/>
              <a:gd name="connsiteY0" fmla="*/ 1235967 h 1466926"/>
              <a:gd name="connsiteX1" fmla="*/ 1915436 w 4146394"/>
              <a:gd name="connsiteY1" fmla="*/ 646 h 1466926"/>
              <a:gd name="connsiteX2" fmla="*/ 4146394 w 4146394"/>
              <a:gd name="connsiteY2" fmla="*/ 1372458 h 1466926"/>
              <a:gd name="connsiteX3" fmla="*/ 3345585 w 4146394"/>
              <a:gd name="connsiteY3" fmla="*/ 1466926 h 1466926"/>
              <a:gd name="connsiteX4" fmla="*/ 1926481 w 4146394"/>
              <a:gd name="connsiteY4" fmla="*/ 578557 h 1466926"/>
              <a:gd name="connsiteX5" fmla="*/ 577975 w 4146394"/>
              <a:gd name="connsiteY5" fmla="*/ 1235966 h 1466926"/>
              <a:gd name="connsiteX6" fmla="*/ 0 w 4146394"/>
              <a:gd name="connsiteY6" fmla="*/ 1235967 h 1466926"/>
              <a:gd name="connsiteX0" fmla="*/ 0 w 4216804"/>
              <a:gd name="connsiteY0" fmla="*/ 1235967 h 1522474"/>
              <a:gd name="connsiteX1" fmla="*/ 1915436 w 4216804"/>
              <a:gd name="connsiteY1" fmla="*/ 646 h 1522474"/>
              <a:gd name="connsiteX2" fmla="*/ 4146394 w 4216804"/>
              <a:gd name="connsiteY2" fmla="*/ 1372458 h 1522474"/>
              <a:gd name="connsiteX3" fmla="*/ 3630606 w 4216804"/>
              <a:gd name="connsiteY3" fmla="*/ 1422797 h 1522474"/>
              <a:gd name="connsiteX4" fmla="*/ 3345585 w 4216804"/>
              <a:gd name="connsiteY4" fmla="*/ 1466926 h 1522474"/>
              <a:gd name="connsiteX5" fmla="*/ 1926481 w 4216804"/>
              <a:gd name="connsiteY5" fmla="*/ 578557 h 1522474"/>
              <a:gd name="connsiteX6" fmla="*/ 577975 w 4216804"/>
              <a:gd name="connsiteY6" fmla="*/ 1235966 h 1522474"/>
              <a:gd name="connsiteX7" fmla="*/ 0 w 4216804"/>
              <a:gd name="connsiteY7" fmla="*/ 1235967 h 1522474"/>
              <a:gd name="connsiteX0" fmla="*/ 0 w 4216804"/>
              <a:gd name="connsiteY0" fmla="*/ 1235967 h 1522474"/>
              <a:gd name="connsiteX1" fmla="*/ 1915436 w 4216804"/>
              <a:gd name="connsiteY1" fmla="*/ 646 h 1522474"/>
              <a:gd name="connsiteX2" fmla="*/ 4146394 w 4216804"/>
              <a:gd name="connsiteY2" fmla="*/ 1372458 h 1522474"/>
              <a:gd name="connsiteX3" fmla="*/ 3630606 w 4216804"/>
              <a:gd name="connsiteY3" fmla="*/ 1422797 h 1522474"/>
              <a:gd name="connsiteX4" fmla="*/ 3345585 w 4216804"/>
              <a:gd name="connsiteY4" fmla="*/ 1466926 h 1522474"/>
              <a:gd name="connsiteX5" fmla="*/ 1926481 w 4216804"/>
              <a:gd name="connsiteY5" fmla="*/ 578557 h 1522474"/>
              <a:gd name="connsiteX6" fmla="*/ 577975 w 4216804"/>
              <a:gd name="connsiteY6" fmla="*/ 1235966 h 1522474"/>
              <a:gd name="connsiteX7" fmla="*/ 0 w 4216804"/>
              <a:gd name="connsiteY7" fmla="*/ 1235967 h 1522474"/>
              <a:gd name="connsiteX0" fmla="*/ 0 w 4216804"/>
              <a:gd name="connsiteY0" fmla="*/ 1235967 h 1522474"/>
              <a:gd name="connsiteX1" fmla="*/ 1915436 w 4216804"/>
              <a:gd name="connsiteY1" fmla="*/ 646 h 1522474"/>
              <a:gd name="connsiteX2" fmla="*/ 4146394 w 4216804"/>
              <a:gd name="connsiteY2" fmla="*/ 1372458 h 1522474"/>
              <a:gd name="connsiteX3" fmla="*/ 3630606 w 4216804"/>
              <a:gd name="connsiteY3" fmla="*/ 1422797 h 1522474"/>
              <a:gd name="connsiteX4" fmla="*/ 3345585 w 4216804"/>
              <a:gd name="connsiteY4" fmla="*/ 1466926 h 1522474"/>
              <a:gd name="connsiteX5" fmla="*/ 1926481 w 4216804"/>
              <a:gd name="connsiteY5" fmla="*/ 578557 h 1522474"/>
              <a:gd name="connsiteX6" fmla="*/ 577975 w 4216804"/>
              <a:gd name="connsiteY6" fmla="*/ 1235966 h 1522474"/>
              <a:gd name="connsiteX7" fmla="*/ 0 w 4216804"/>
              <a:gd name="connsiteY7" fmla="*/ 1235967 h 1522474"/>
              <a:gd name="connsiteX0" fmla="*/ 0 w 4212209"/>
              <a:gd name="connsiteY0" fmla="*/ 1235967 h 1608671"/>
              <a:gd name="connsiteX1" fmla="*/ 1915436 w 4212209"/>
              <a:gd name="connsiteY1" fmla="*/ 646 h 1608671"/>
              <a:gd name="connsiteX2" fmla="*/ 4146394 w 4212209"/>
              <a:gd name="connsiteY2" fmla="*/ 1372458 h 1608671"/>
              <a:gd name="connsiteX3" fmla="*/ 3568951 w 4212209"/>
              <a:gd name="connsiteY3" fmla="*/ 1603289 h 1608671"/>
              <a:gd name="connsiteX4" fmla="*/ 3345585 w 4212209"/>
              <a:gd name="connsiteY4" fmla="*/ 1466926 h 1608671"/>
              <a:gd name="connsiteX5" fmla="*/ 1926481 w 4212209"/>
              <a:gd name="connsiteY5" fmla="*/ 578557 h 1608671"/>
              <a:gd name="connsiteX6" fmla="*/ 577975 w 4212209"/>
              <a:gd name="connsiteY6" fmla="*/ 1235966 h 1608671"/>
              <a:gd name="connsiteX7" fmla="*/ 0 w 4212209"/>
              <a:gd name="connsiteY7" fmla="*/ 1235967 h 1608671"/>
              <a:gd name="connsiteX0" fmla="*/ 0 w 4146394"/>
              <a:gd name="connsiteY0" fmla="*/ 1235967 h 1608671"/>
              <a:gd name="connsiteX1" fmla="*/ 1915436 w 4146394"/>
              <a:gd name="connsiteY1" fmla="*/ 646 h 1608671"/>
              <a:gd name="connsiteX2" fmla="*/ 4146394 w 4146394"/>
              <a:gd name="connsiteY2" fmla="*/ 1372458 h 1608671"/>
              <a:gd name="connsiteX3" fmla="*/ 3568951 w 4146394"/>
              <a:gd name="connsiteY3" fmla="*/ 1603289 h 1608671"/>
              <a:gd name="connsiteX4" fmla="*/ 3345585 w 4146394"/>
              <a:gd name="connsiteY4" fmla="*/ 1466926 h 1608671"/>
              <a:gd name="connsiteX5" fmla="*/ 1926481 w 4146394"/>
              <a:gd name="connsiteY5" fmla="*/ 578557 h 1608671"/>
              <a:gd name="connsiteX6" fmla="*/ 577975 w 4146394"/>
              <a:gd name="connsiteY6" fmla="*/ 1235966 h 1608671"/>
              <a:gd name="connsiteX7" fmla="*/ 0 w 4146394"/>
              <a:gd name="connsiteY7" fmla="*/ 1235967 h 1608671"/>
              <a:gd name="connsiteX0" fmla="*/ 0 w 4131701"/>
              <a:gd name="connsiteY0" fmla="*/ 1235589 h 1608293"/>
              <a:gd name="connsiteX1" fmla="*/ 1915436 w 4131701"/>
              <a:gd name="connsiteY1" fmla="*/ 268 h 1608293"/>
              <a:gd name="connsiteX2" fmla="*/ 4131701 w 4131701"/>
              <a:gd name="connsiteY2" fmla="*/ 1322323 h 1608293"/>
              <a:gd name="connsiteX3" fmla="*/ 3568951 w 4131701"/>
              <a:gd name="connsiteY3" fmla="*/ 1602911 h 1608293"/>
              <a:gd name="connsiteX4" fmla="*/ 3345585 w 4131701"/>
              <a:gd name="connsiteY4" fmla="*/ 1466548 h 1608293"/>
              <a:gd name="connsiteX5" fmla="*/ 1926481 w 4131701"/>
              <a:gd name="connsiteY5" fmla="*/ 578179 h 1608293"/>
              <a:gd name="connsiteX6" fmla="*/ 577975 w 4131701"/>
              <a:gd name="connsiteY6" fmla="*/ 1235588 h 1608293"/>
              <a:gd name="connsiteX7" fmla="*/ 0 w 4131701"/>
              <a:gd name="connsiteY7" fmla="*/ 1235589 h 1608293"/>
              <a:gd name="connsiteX0" fmla="*/ 0 w 4131701"/>
              <a:gd name="connsiteY0" fmla="*/ 1235589 h 1608293"/>
              <a:gd name="connsiteX1" fmla="*/ 1915436 w 4131701"/>
              <a:gd name="connsiteY1" fmla="*/ 268 h 1608293"/>
              <a:gd name="connsiteX2" fmla="*/ 4131701 w 4131701"/>
              <a:gd name="connsiteY2" fmla="*/ 1322323 h 1608293"/>
              <a:gd name="connsiteX3" fmla="*/ 3568951 w 4131701"/>
              <a:gd name="connsiteY3" fmla="*/ 1602911 h 1608293"/>
              <a:gd name="connsiteX4" fmla="*/ 3345585 w 4131701"/>
              <a:gd name="connsiteY4" fmla="*/ 1466548 h 1608293"/>
              <a:gd name="connsiteX5" fmla="*/ 1855645 w 4131701"/>
              <a:gd name="connsiteY5" fmla="*/ 727573 h 1608293"/>
              <a:gd name="connsiteX6" fmla="*/ 577975 w 4131701"/>
              <a:gd name="connsiteY6" fmla="*/ 1235588 h 1608293"/>
              <a:gd name="connsiteX7" fmla="*/ 0 w 4131701"/>
              <a:gd name="connsiteY7" fmla="*/ 1235589 h 1608293"/>
              <a:gd name="connsiteX0" fmla="*/ 0 w 4131701"/>
              <a:gd name="connsiteY0" fmla="*/ 1235589 h 1608018"/>
              <a:gd name="connsiteX1" fmla="*/ 1915436 w 4131701"/>
              <a:gd name="connsiteY1" fmla="*/ 268 h 1608018"/>
              <a:gd name="connsiteX2" fmla="*/ 4131701 w 4131701"/>
              <a:gd name="connsiteY2" fmla="*/ 1322323 h 1608018"/>
              <a:gd name="connsiteX3" fmla="*/ 3568951 w 4131701"/>
              <a:gd name="connsiteY3" fmla="*/ 1602911 h 1608018"/>
              <a:gd name="connsiteX4" fmla="*/ 3331309 w 4131701"/>
              <a:gd name="connsiteY4" fmla="*/ 1464002 h 1608018"/>
              <a:gd name="connsiteX5" fmla="*/ 1855645 w 4131701"/>
              <a:gd name="connsiteY5" fmla="*/ 727573 h 1608018"/>
              <a:gd name="connsiteX6" fmla="*/ 577975 w 4131701"/>
              <a:gd name="connsiteY6" fmla="*/ 1235588 h 1608018"/>
              <a:gd name="connsiteX7" fmla="*/ 0 w 4131701"/>
              <a:gd name="connsiteY7" fmla="*/ 1235589 h 1608018"/>
              <a:gd name="connsiteX0" fmla="*/ 0 w 4131701"/>
              <a:gd name="connsiteY0" fmla="*/ 1235589 h 1608018"/>
              <a:gd name="connsiteX1" fmla="*/ 1915436 w 4131701"/>
              <a:gd name="connsiteY1" fmla="*/ 268 h 1608018"/>
              <a:gd name="connsiteX2" fmla="*/ 4131701 w 4131701"/>
              <a:gd name="connsiteY2" fmla="*/ 1322323 h 1608018"/>
              <a:gd name="connsiteX3" fmla="*/ 3568951 w 4131701"/>
              <a:gd name="connsiteY3" fmla="*/ 1602911 h 1608018"/>
              <a:gd name="connsiteX4" fmla="*/ 3331309 w 4131701"/>
              <a:gd name="connsiteY4" fmla="*/ 1464002 h 1608018"/>
              <a:gd name="connsiteX5" fmla="*/ 1855645 w 4131701"/>
              <a:gd name="connsiteY5" fmla="*/ 727573 h 1608018"/>
              <a:gd name="connsiteX6" fmla="*/ 577975 w 4131701"/>
              <a:gd name="connsiteY6" fmla="*/ 1235588 h 1608018"/>
              <a:gd name="connsiteX7" fmla="*/ 0 w 4131701"/>
              <a:gd name="connsiteY7" fmla="*/ 1235589 h 1608018"/>
              <a:gd name="connsiteX0" fmla="*/ 0 w 4131701"/>
              <a:gd name="connsiteY0" fmla="*/ 1235589 h 1608018"/>
              <a:gd name="connsiteX1" fmla="*/ 1915436 w 4131701"/>
              <a:gd name="connsiteY1" fmla="*/ 268 h 1608018"/>
              <a:gd name="connsiteX2" fmla="*/ 4131701 w 4131701"/>
              <a:gd name="connsiteY2" fmla="*/ 1322323 h 1608018"/>
              <a:gd name="connsiteX3" fmla="*/ 3568951 w 4131701"/>
              <a:gd name="connsiteY3" fmla="*/ 1602911 h 1608018"/>
              <a:gd name="connsiteX4" fmla="*/ 3331309 w 4131701"/>
              <a:gd name="connsiteY4" fmla="*/ 1464002 h 1608018"/>
              <a:gd name="connsiteX5" fmla="*/ 1855645 w 4131701"/>
              <a:gd name="connsiteY5" fmla="*/ 727573 h 1608018"/>
              <a:gd name="connsiteX6" fmla="*/ 423151 w 4131701"/>
              <a:gd name="connsiteY6" fmla="*/ 1558547 h 1608018"/>
              <a:gd name="connsiteX7" fmla="*/ 0 w 4131701"/>
              <a:gd name="connsiteY7" fmla="*/ 1235589 h 1608018"/>
              <a:gd name="connsiteX0" fmla="*/ 0 w 4131701"/>
              <a:gd name="connsiteY0" fmla="*/ 1235589 h 1608018"/>
              <a:gd name="connsiteX1" fmla="*/ 1915436 w 4131701"/>
              <a:gd name="connsiteY1" fmla="*/ 268 h 1608018"/>
              <a:gd name="connsiteX2" fmla="*/ 4131701 w 4131701"/>
              <a:gd name="connsiteY2" fmla="*/ 1322323 h 1608018"/>
              <a:gd name="connsiteX3" fmla="*/ 3568951 w 4131701"/>
              <a:gd name="connsiteY3" fmla="*/ 1602911 h 1608018"/>
              <a:gd name="connsiteX4" fmla="*/ 3331309 w 4131701"/>
              <a:gd name="connsiteY4" fmla="*/ 1464002 h 1608018"/>
              <a:gd name="connsiteX5" fmla="*/ 1855645 w 4131701"/>
              <a:gd name="connsiteY5" fmla="*/ 727573 h 1608018"/>
              <a:gd name="connsiteX6" fmla="*/ 423151 w 4131701"/>
              <a:gd name="connsiteY6" fmla="*/ 1558547 h 1608018"/>
              <a:gd name="connsiteX7" fmla="*/ 0 w 4131701"/>
              <a:gd name="connsiteY7" fmla="*/ 1235589 h 1608018"/>
              <a:gd name="connsiteX0" fmla="*/ 0 w 4315867"/>
              <a:gd name="connsiteY0" fmla="*/ 1162234 h 1608756"/>
              <a:gd name="connsiteX1" fmla="*/ 2099602 w 4315867"/>
              <a:gd name="connsiteY1" fmla="*/ 1006 h 1608756"/>
              <a:gd name="connsiteX2" fmla="*/ 4315867 w 4315867"/>
              <a:gd name="connsiteY2" fmla="*/ 1323061 h 1608756"/>
              <a:gd name="connsiteX3" fmla="*/ 3753117 w 4315867"/>
              <a:gd name="connsiteY3" fmla="*/ 1603649 h 1608756"/>
              <a:gd name="connsiteX4" fmla="*/ 3515475 w 4315867"/>
              <a:gd name="connsiteY4" fmla="*/ 1464740 h 1608756"/>
              <a:gd name="connsiteX5" fmla="*/ 2039811 w 4315867"/>
              <a:gd name="connsiteY5" fmla="*/ 728311 h 1608756"/>
              <a:gd name="connsiteX6" fmla="*/ 607317 w 4315867"/>
              <a:gd name="connsiteY6" fmla="*/ 1559285 h 1608756"/>
              <a:gd name="connsiteX7" fmla="*/ 0 w 4315867"/>
              <a:gd name="connsiteY7" fmla="*/ 1162234 h 1608756"/>
              <a:gd name="connsiteX0" fmla="*/ 0 w 4315867"/>
              <a:gd name="connsiteY0" fmla="*/ 1162000 h 1608522"/>
              <a:gd name="connsiteX1" fmla="*/ 2099602 w 4315867"/>
              <a:gd name="connsiteY1" fmla="*/ 772 h 1608522"/>
              <a:gd name="connsiteX2" fmla="*/ 4315867 w 4315867"/>
              <a:gd name="connsiteY2" fmla="*/ 1322827 h 1608522"/>
              <a:gd name="connsiteX3" fmla="*/ 3753117 w 4315867"/>
              <a:gd name="connsiteY3" fmla="*/ 1603415 h 1608522"/>
              <a:gd name="connsiteX4" fmla="*/ 3515475 w 4315867"/>
              <a:gd name="connsiteY4" fmla="*/ 1464506 h 1608522"/>
              <a:gd name="connsiteX5" fmla="*/ 2039811 w 4315867"/>
              <a:gd name="connsiteY5" fmla="*/ 728077 h 1608522"/>
              <a:gd name="connsiteX6" fmla="*/ 607317 w 4315867"/>
              <a:gd name="connsiteY6" fmla="*/ 1559051 h 1608522"/>
              <a:gd name="connsiteX7" fmla="*/ 0 w 4315867"/>
              <a:gd name="connsiteY7" fmla="*/ 1162000 h 1608522"/>
              <a:gd name="connsiteX0" fmla="*/ 0 w 4315867"/>
              <a:gd name="connsiteY0" fmla="*/ 1162458 h 1608980"/>
              <a:gd name="connsiteX1" fmla="*/ 2099602 w 4315867"/>
              <a:gd name="connsiteY1" fmla="*/ 1230 h 1608980"/>
              <a:gd name="connsiteX2" fmla="*/ 4315867 w 4315867"/>
              <a:gd name="connsiteY2" fmla="*/ 1323285 h 1608980"/>
              <a:gd name="connsiteX3" fmla="*/ 3753117 w 4315867"/>
              <a:gd name="connsiteY3" fmla="*/ 1603873 h 1608980"/>
              <a:gd name="connsiteX4" fmla="*/ 3515475 w 4315867"/>
              <a:gd name="connsiteY4" fmla="*/ 1464964 h 1608980"/>
              <a:gd name="connsiteX5" fmla="*/ 2039811 w 4315867"/>
              <a:gd name="connsiteY5" fmla="*/ 728535 h 1608980"/>
              <a:gd name="connsiteX6" fmla="*/ 607317 w 4315867"/>
              <a:gd name="connsiteY6" fmla="*/ 1559509 h 1608980"/>
              <a:gd name="connsiteX7" fmla="*/ 0 w 4315867"/>
              <a:gd name="connsiteY7" fmla="*/ 1162458 h 1608980"/>
              <a:gd name="connsiteX0" fmla="*/ 0 w 4315867"/>
              <a:gd name="connsiteY0" fmla="*/ 1162528 h 1609050"/>
              <a:gd name="connsiteX1" fmla="*/ 2099602 w 4315867"/>
              <a:gd name="connsiteY1" fmla="*/ 1300 h 1609050"/>
              <a:gd name="connsiteX2" fmla="*/ 4315867 w 4315867"/>
              <a:gd name="connsiteY2" fmla="*/ 1323355 h 1609050"/>
              <a:gd name="connsiteX3" fmla="*/ 3753117 w 4315867"/>
              <a:gd name="connsiteY3" fmla="*/ 1603943 h 1609050"/>
              <a:gd name="connsiteX4" fmla="*/ 3515475 w 4315867"/>
              <a:gd name="connsiteY4" fmla="*/ 1465034 h 1609050"/>
              <a:gd name="connsiteX5" fmla="*/ 2039811 w 4315867"/>
              <a:gd name="connsiteY5" fmla="*/ 728605 h 1609050"/>
              <a:gd name="connsiteX6" fmla="*/ 607317 w 4315867"/>
              <a:gd name="connsiteY6" fmla="*/ 1559579 h 1609050"/>
              <a:gd name="connsiteX7" fmla="*/ 0 w 4315867"/>
              <a:gd name="connsiteY7" fmla="*/ 1162528 h 1609050"/>
              <a:gd name="connsiteX0" fmla="*/ 0 w 4315867"/>
              <a:gd name="connsiteY0" fmla="*/ 1165072 h 1611594"/>
              <a:gd name="connsiteX1" fmla="*/ 2099602 w 4315867"/>
              <a:gd name="connsiteY1" fmla="*/ 3844 h 1611594"/>
              <a:gd name="connsiteX2" fmla="*/ 4315867 w 4315867"/>
              <a:gd name="connsiteY2" fmla="*/ 1325899 h 1611594"/>
              <a:gd name="connsiteX3" fmla="*/ 3753117 w 4315867"/>
              <a:gd name="connsiteY3" fmla="*/ 1606487 h 1611594"/>
              <a:gd name="connsiteX4" fmla="*/ 3515475 w 4315867"/>
              <a:gd name="connsiteY4" fmla="*/ 1467578 h 1611594"/>
              <a:gd name="connsiteX5" fmla="*/ 2039811 w 4315867"/>
              <a:gd name="connsiteY5" fmla="*/ 731149 h 1611594"/>
              <a:gd name="connsiteX6" fmla="*/ 607317 w 4315867"/>
              <a:gd name="connsiteY6" fmla="*/ 1562123 h 1611594"/>
              <a:gd name="connsiteX7" fmla="*/ 0 w 4315867"/>
              <a:gd name="connsiteY7" fmla="*/ 1165072 h 1611594"/>
              <a:gd name="connsiteX0" fmla="*/ 0 w 4315867"/>
              <a:gd name="connsiteY0" fmla="*/ 1190876 h 1637398"/>
              <a:gd name="connsiteX1" fmla="*/ 2118972 w 4315867"/>
              <a:gd name="connsiteY1" fmla="*/ 3643 h 1637398"/>
              <a:gd name="connsiteX2" fmla="*/ 4315867 w 4315867"/>
              <a:gd name="connsiteY2" fmla="*/ 1351703 h 1637398"/>
              <a:gd name="connsiteX3" fmla="*/ 3753117 w 4315867"/>
              <a:gd name="connsiteY3" fmla="*/ 1632291 h 1637398"/>
              <a:gd name="connsiteX4" fmla="*/ 3515475 w 4315867"/>
              <a:gd name="connsiteY4" fmla="*/ 1493382 h 1637398"/>
              <a:gd name="connsiteX5" fmla="*/ 2039811 w 4315867"/>
              <a:gd name="connsiteY5" fmla="*/ 756953 h 1637398"/>
              <a:gd name="connsiteX6" fmla="*/ 607317 w 4315867"/>
              <a:gd name="connsiteY6" fmla="*/ 1587927 h 1637398"/>
              <a:gd name="connsiteX7" fmla="*/ 0 w 4315867"/>
              <a:gd name="connsiteY7" fmla="*/ 1190876 h 1637398"/>
              <a:gd name="connsiteX0" fmla="*/ 0 w 4315867"/>
              <a:gd name="connsiteY0" fmla="*/ 1182300 h 1628822"/>
              <a:gd name="connsiteX1" fmla="*/ 2250001 w 4315867"/>
              <a:gd name="connsiteY1" fmla="*/ 3708 h 1628822"/>
              <a:gd name="connsiteX2" fmla="*/ 4315867 w 4315867"/>
              <a:gd name="connsiteY2" fmla="*/ 1343127 h 1628822"/>
              <a:gd name="connsiteX3" fmla="*/ 3753117 w 4315867"/>
              <a:gd name="connsiteY3" fmla="*/ 1623715 h 1628822"/>
              <a:gd name="connsiteX4" fmla="*/ 3515475 w 4315867"/>
              <a:gd name="connsiteY4" fmla="*/ 1484806 h 1628822"/>
              <a:gd name="connsiteX5" fmla="*/ 2039811 w 4315867"/>
              <a:gd name="connsiteY5" fmla="*/ 748377 h 1628822"/>
              <a:gd name="connsiteX6" fmla="*/ 607317 w 4315867"/>
              <a:gd name="connsiteY6" fmla="*/ 1579351 h 1628822"/>
              <a:gd name="connsiteX7" fmla="*/ 0 w 4315867"/>
              <a:gd name="connsiteY7" fmla="*/ 1182300 h 1628822"/>
              <a:gd name="connsiteX0" fmla="*/ 0 w 4315867"/>
              <a:gd name="connsiteY0" fmla="*/ 1178620 h 1625142"/>
              <a:gd name="connsiteX1" fmla="*/ 2250001 w 4315867"/>
              <a:gd name="connsiteY1" fmla="*/ 28 h 1625142"/>
              <a:gd name="connsiteX2" fmla="*/ 4315867 w 4315867"/>
              <a:gd name="connsiteY2" fmla="*/ 1339447 h 1625142"/>
              <a:gd name="connsiteX3" fmla="*/ 3753117 w 4315867"/>
              <a:gd name="connsiteY3" fmla="*/ 1620035 h 1625142"/>
              <a:gd name="connsiteX4" fmla="*/ 3515475 w 4315867"/>
              <a:gd name="connsiteY4" fmla="*/ 1481126 h 1625142"/>
              <a:gd name="connsiteX5" fmla="*/ 2039811 w 4315867"/>
              <a:gd name="connsiteY5" fmla="*/ 744697 h 1625142"/>
              <a:gd name="connsiteX6" fmla="*/ 607317 w 4315867"/>
              <a:gd name="connsiteY6" fmla="*/ 1575671 h 1625142"/>
              <a:gd name="connsiteX7" fmla="*/ 0 w 4315867"/>
              <a:gd name="connsiteY7" fmla="*/ 1178620 h 1625142"/>
              <a:gd name="connsiteX0" fmla="*/ 0 w 4315867"/>
              <a:gd name="connsiteY0" fmla="*/ 1178834 h 1625356"/>
              <a:gd name="connsiteX1" fmla="*/ 2250001 w 4315867"/>
              <a:gd name="connsiteY1" fmla="*/ 242 h 1625356"/>
              <a:gd name="connsiteX2" fmla="*/ 4315867 w 4315867"/>
              <a:gd name="connsiteY2" fmla="*/ 1339661 h 1625356"/>
              <a:gd name="connsiteX3" fmla="*/ 3753117 w 4315867"/>
              <a:gd name="connsiteY3" fmla="*/ 1620249 h 1625356"/>
              <a:gd name="connsiteX4" fmla="*/ 3515475 w 4315867"/>
              <a:gd name="connsiteY4" fmla="*/ 1481340 h 1625356"/>
              <a:gd name="connsiteX5" fmla="*/ 2039811 w 4315867"/>
              <a:gd name="connsiteY5" fmla="*/ 744911 h 1625356"/>
              <a:gd name="connsiteX6" fmla="*/ 607317 w 4315867"/>
              <a:gd name="connsiteY6" fmla="*/ 1575885 h 1625356"/>
              <a:gd name="connsiteX7" fmla="*/ 0 w 4315867"/>
              <a:gd name="connsiteY7" fmla="*/ 1178834 h 1625356"/>
              <a:gd name="connsiteX0" fmla="*/ 0 w 4315867"/>
              <a:gd name="connsiteY0" fmla="*/ 1178834 h 1625356"/>
              <a:gd name="connsiteX1" fmla="*/ 2250001 w 4315867"/>
              <a:gd name="connsiteY1" fmla="*/ 242 h 1625356"/>
              <a:gd name="connsiteX2" fmla="*/ 4315867 w 4315867"/>
              <a:gd name="connsiteY2" fmla="*/ 1339661 h 1625356"/>
              <a:gd name="connsiteX3" fmla="*/ 3753117 w 4315867"/>
              <a:gd name="connsiteY3" fmla="*/ 1620249 h 1625356"/>
              <a:gd name="connsiteX4" fmla="*/ 3515475 w 4315867"/>
              <a:gd name="connsiteY4" fmla="*/ 1481340 h 1625356"/>
              <a:gd name="connsiteX5" fmla="*/ 2039811 w 4315867"/>
              <a:gd name="connsiteY5" fmla="*/ 744911 h 1625356"/>
              <a:gd name="connsiteX6" fmla="*/ 607317 w 4315867"/>
              <a:gd name="connsiteY6" fmla="*/ 1575885 h 1625356"/>
              <a:gd name="connsiteX7" fmla="*/ 0 w 4315867"/>
              <a:gd name="connsiteY7" fmla="*/ 1178834 h 1625356"/>
              <a:gd name="connsiteX0" fmla="*/ 0 w 4315867"/>
              <a:gd name="connsiteY0" fmla="*/ 1178834 h 1636967"/>
              <a:gd name="connsiteX1" fmla="*/ 2250001 w 4315867"/>
              <a:gd name="connsiteY1" fmla="*/ 242 h 1636967"/>
              <a:gd name="connsiteX2" fmla="*/ 4315867 w 4315867"/>
              <a:gd name="connsiteY2" fmla="*/ 1339661 h 1636967"/>
              <a:gd name="connsiteX3" fmla="*/ 3756870 w 4315867"/>
              <a:gd name="connsiteY3" fmla="*/ 1632958 h 1636967"/>
              <a:gd name="connsiteX4" fmla="*/ 3515475 w 4315867"/>
              <a:gd name="connsiteY4" fmla="*/ 1481340 h 1636967"/>
              <a:gd name="connsiteX5" fmla="*/ 2039811 w 4315867"/>
              <a:gd name="connsiteY5" fmla="*/ 744911 h 1636967"/>
              <a:gd name="connsiteX6" fmla="*/ 607317 w 4315867"/>
              <a:gd name="connsiteY6" fmla="*/ 1575885 h 1636967"/>
              <a:gd name="connsiteX7" fmla="*/ 0 w 4315867"/>
              <a:gd name="connsiteY7" fmla="*/ 1178834 h 1636967"/>
              <a:gd name="connsiteX0" fmla="*/ 0 w 4315867"/>
              <a:gd name="connsiteY0" fmla="*/ 1178834 h 1632958"/>
              <a:gd name="connsiteX1" fmla="*/ 2250001 w 4315867"/>
              <a:gd name="connsiteY1" fmla="*/ 242 h 1632958"/>
              <a:gd name="connsiteX2" fmla="*/ 4315867 w 4315867"/>
              <a:gd name="connsiteY2" fmla="*/ 1339661 h 1632958"/>
              <a:gd name="connsiteX3" fmla="*/ 3756870 w 4315867"/>
              <a:gd name="connsiteY3" fmla="*/ 1632958 h 1632958"/>
              <a:gd name="connsiteX4" fmla="*/ 3515475 w 4315867"/>
              <a:gd name="connsiteY4" fmla="*/ 1481340 h 1632958"/>
              <a:gd name="connsiteX5" fmla="*/ 2039811 w 4315867"/>
              <a:gd name="connsiteY5" fmla="*/ 744911 h 1632958"/>
              <a:gd name="connsiteX6" fmla="*/ 607317 w 4315867"/>
              <a:gd name="connsiteY6" fmla="*/ 1575885 h 1632958"/>
              <a:gd name="connsiteX7" fmla="*/ 0 w 4315867"/>
              <a:gd name="connsiteY7" fmla="*/ 1178834 h 1632958"/>
              <a:gd name="connsiteX0" fmla="*/ 0 w 4315867"/>
              <a:gd name="connsiteY0" fmla="*/ 1178834 h 1632958"/>
              <a:gd name="connsiteX1" fmla="*/ 2250001 w 4315867"/>
              <a:gd name="connsiteY1" fmla="*/ 242 h 1632958"/>
              <a:gd name="connsiteX2" fmla="*/ 4315867 w 4315867"/>
              <a:gd name="connsiteY2" fmla="*/ 1339661 h 1632958"/>
              <a:gd name="connsiteX3" fmla="*/ 3756870 w 4315867"/>
              <a:gd name="connsiteY3" fmla="*/ 1632958 h 1632958"/>
              <a:gd name="connsiteX4" fmla="*/ 3515475 w 4315867"/>
              <a:gd name="connsiteY4" fmla="*/ 1481340 h 1632958"/>
              <a:gd name="connsiteX5" fmla="*/ 2039811 w 4315867"/>
              <a:gd name="connsiteY5" fmla="*/ 744911 h 1632958"/>
              <a:gd name="connsiteX6" fmla="*/ 607317 w 4315867"/>
              <a:gd name="connsiteY6" fmla="*/ 1575885 h 1632958"/>
              <a:gd name="connsiteX7" fmla="*/ 0 w 4315867"/>
              <a:gd name="connsiteY7" fmla="*/ 1178834 h 1632958"/>
              <a:gd name="connsiteX0" fmla="*/ 0 w 4315867"/>
              <a:gd name="connsiteY0" fmla="*/ 1178834 h 1632958"/>
              <a:gd name="connsiteX1" fmla="*/ 2250001 w 4315867"/>
              <a:gd name="connsiteY1" fmla="*/ 242 h 1632958"/>
              <a:gd name="connsiteX2" fmla="*/ 4315867 w 4315867"/>
              <a:gd name="connsiteY2" fmla="*/ 1339661 h 1632958"/>
              <a:gd name="connsiteX3" fmla="*/ 3756870 w 4315867"/>
              <a:gd name="connsiteY3" fmla="*/ 1632958 h 1632958"/>
              <a:gd name="connsiteX4" fmla="*/ 3555054 w 4315867"/>
              <a:gd name="connsiteY4" fmla="*/ 1428199 h 1632958"/>
              <a:gd name="connsiteX5" fmla="*/ 2039811 w 4315867"/>
              <a:gd name="connsiteY5" fmla="*/ 744911 h 1632958"/>
              <a:gd name="connsiteX6" fmla="*/ 607317 w 4315867"/>
              <a:gd name="connsiteY6" fmla="*/ 1575885 h 1632958"/>
              <a:gd name="connsiteX7" fmla="*/ 0 w 4315867"/>
              <a:gd name="connsiteY7" fmla="*/ 1178834 h 1632958"/>
              <a:gd name="connsiteX0" fmla="*/ 0 w 4315867"/>
              <a:gd name="connsiteY0" fmla="*/ 1178834 h 1632958"/>
              <a:gd name="connsiteX1" fmla="*/ 2250001 w 4315867"/>
              <a:gd name="connsiteY1" fmla="*/ 242 h 1632958"/>
              <a:gd name="connsiteX2" fmla="*/ 4315867 w 4315867"/>
              <a:gd name="connsiteY2" fmla="*/ 1339661 h 1632958"/>
              <a:gd name="connsiteX3" fmla="*/ 3756870 w 4315867"/>
              <a:gd name="connsiteY3" fmla="*/ 1632958 h 1632958"/>
              <a:gd name="connsiteX4" fmla="*/ 3523947 w 4315867"/>
              <a:gd name="connsiteY4" fmla="*/ 1478838 h 1632958"/>
              <a:gd name="connsiteX5" fmla="*/ 2039811 w 4315867"/>
              <a:gd name="connsiteY5" fmla="*/ 744911 h 1632958"/>
              <a:gd name="connsiteX6" fmla="*/ 607317 w 4315867"/>
              <a:gd name="connsiteY6" fmla="*/ 1575885 h 1632958"/>
              <a:gd name="connsiteX7" fmla="*/ 0 w 4315867"/>
              <a:gd name="connsiteY7" fmla="*/ 1178834 h 1632958"/>
              <a:gd name="connsiteX0" fmla="*/ 0 w 4315867"/>
              <a:gd name="connsiteY0" fmla="*/ 1178834 h 1632958"/>
              <a:gd name="connsiteX1" fmla="*/ 2250001 w 4315867"/>
              <a:gd name="connsiteY1" fmla="*/ 242 h 1632958"/>
              <a:gd name="connsiteX2" fmla="*/ 4315867 w 4315867"/>
              <a:gd name="connsiteY2" fmla="*/ 1339661 h 1632958"/>
              <a:gd name="connsiteX3" fmla="*/ 3756870 w 4315867"/>
              <a:gd name="connsiteY3" fmla="*/ 1632958 h 1632958"/>
              <a:gd name="connsiteX4" fmla="*/ 3523947 w 4315867"/>
              <a:gd name="connsiteY4" fmla="*/ 1478838 h 1632958"/>
              <a:gd name="connsiteX5" fmla="*/ 2039811 w 4315867"/>
              <a:gd name="connsiteY5" fmla="*/ 744911 h 1632958"/>
              <a:gd name="connsiteX6" fmla="*/ 607317 w 4315867"/>
              <a:gd name="connsiteY6" fmla="*/ 1575885 h 1632958"/>
              <a:gd name="connsiteX7" fmla="*/ 0 w 4315867"/>
              <a:gd name="connsiteY7" fmla="*/ 1178834 h 1632958"/>
              <a:gd name="connsiteX0" fmla="*/ 0 w 4315867"/>
              <a:gd name="connsiteY0" fmla="*/ 1178834 h 1632958"/>
              <a:gd name="connsiteX1" fmla="*/ 2250001 w 4315867"/>
              <a:gd name="connsiteY1" fmla="*/ 242 h 1632958"/>
              <a:gd name="connsiteX2" fmla="*/ 4315867 w 4315867"/>
              <a:gd name="connsiteY2" fmla="*/ 1339661 h 1632958"/>
              <a:gd name="connsiteX3" fmla="*/ 3756870 w 4315867"/>
              <a:gd name="connsiteY3" fmla="*/ 1632958 h 1632958"/>
              <a:gd name="connsiteX4" fmla="*/ 3529919 w 4315867"/>
              <a:gd name="connsiteY4" fmla="*/ 1467864 h 1632958"/>
              <a:gd name="connsiteX5" fmla="*/ 2039811 w 4315867"/>
              <a:gd name="connsiteY5" fmla="*/ 744911 h 1632958"/>
              <a:gd name="connsiteX6" fmla="*/ 607317 w 4315867"/>
              <a:gd name="connsiteY6" fmla="*/ 1575885 h 1632958"/>
              <a:gd name="connsiteX7" fmla="*/ 0 w 4315867"/>
              <a:gd name="connsiteY7" fmla="*/ 1178834 h 1632958"/>
              <a:gd name="connsiteX0" fmla="*/ 0 w 4315867"/>
              <a:gd name="connsiteY0" fmla="*/ 1178834 h 1636884"/>
              <a:gd name="connsiteX1" fmla="*/ 2250001 w 4315867"/>
              <a:gd name="connsiteY1" fmla="*/ 242 h 1636884"/>
              <a:gd name="connsiteX2" fmla="*/ 4315867 w 4315867"/>
              <a:gd name="connsiteY2" fmla="*/ 1339661 h 1636884"/>
              <a:gd name="connsiteX3" fmla="*/ 3756870 w 4315867"/>
              <a:gd name="connsiteY3" fmla="*/ 1632958 h 1636884"/>
              <a:gd name="connsiteX4" fmla="*/ 3674490 w 4315867"/>
              <a:gd name="connsiteY4" fmla="*/ 1505978 h 1636884"/>
              <a:gd name="connsiteX5" fmla="*/ 3529919 w 4315867"/>
              <a:gd name="connsiteY5" fmla="*/ 1467864 h 1636884"/>
              <a:gd name="connsiteX6" fmla="*/ 2039811 w 4315867"/>
              <a:gd name="connsiteY6" fmla="*/ 744911 h 1636884"/>
              <a:gd name="connsiteX7" fmla="*/ 607317 w 4315867"/>
              <a:gd name="connsiteY7" fmla="*/ 1575885 h 1636884"/>
              <a:gd name="connsiteX8" fmla="*/ 0 w 4315867"/>
              <a:gd name="connsiteY8" fmla="*/ 1178834 h 1636884"/>
              <a:gd name="connsiteX0" fmla="*/ 0 w 4315867"/>
              <a:gd name="connsiteY0" fmla="*/ 1178834 h 1636884"/>
              <a:gd name="connsiteX1" fmla="*/ 2250001 w 4315867"/>
              <a:gd name="connsiteY1" fmla="*/ 242 h 1636884"/>
              <a:gd name="connsiteX2" fmla="*/ 4315867 w 4315867"/>
              <a:gd name="connsiteY2" fmla="*/ 1339661 h 1636884"/>
              <a:gd name="connsiteX3" fmla="*/ 3756870 w 4315867"/>
              <a:gd name="connsiteY3" fmla="*/ 1632958 h 1636884"/>
              <a:gd name="connsiteX4" fmla="*/ 3674490 w 4315867"/>
              <a:gd name="connsiteY4" fmla="*/ 1505978 h 1636884"/>
              <a:gd name="connsiteX5" fmla="*/ 3529919 w 4315867"/>
              <a:gd name="connsiteY5" fmla="*/ 1467864 h 1636884"/>
              <a:gd name="connsiteX6" fmla="*/ 2039811 w 4315867"/>
              <a:gd name="connsiteY6" fmla="*/ 744911 h 1636884"/>
              <a:gd name="connsiteX7" fmla="*/ 607317 w 4315867"/>
              <a:gd name="connsiteY7" fmla="*/ 1575885 h 1636884"/>
              <a:gd name="connsiteX8" fmla="*/ 0 w 4315867"/>
              <a:gd name="connsiteY8" fmla="*/ 1178834 h 1636884"/>
              <a:gd name="connsiteX0" fmla="*/ 0 w 4315867"/>
              <a:gd name="connsiteY0" fmla="*/ 1178834 h 1636090"/>
              <a:gd name="connsiteX1" fmla="*/ 2250001 w 4315867"/>
              <a:gd name="connsiteY1" fmla="*/ 242 h 1636090"/>
              <a:gd name="connsiteX2" fmla="*/ 4315867 w 4315867"/>
              <a:gd name="connsiteY2" fmla="*/ 1339661 h 1636090"/>
              <a:gd name="connsiteX3" fmla="*/ 3756870 w 4315867"/>
              <a:gd name="connsiteY3" fmla="*/ 1632958 h 1636090"/>
              <a:gd name="connsiteX4" fmla="*/ 3723309 w 4315867"/>
              <a:gd name="connsiteY4" fmla="*/ 1468532 h 1636090"/>
              <a:gd name="connsiteX5" fmla="*/ 3529919 w 4315867"/>
              <a:gd name="connsiteY5" fmla="*/ 1467864 h 1636090"/>
              <a:gd name="connsiteX6" fmla="*/ 2039811 w 4315867"/>
              <a:gd name="connsiteY6" fmla="*/ 744911 h 1636090"/>
              <a:gd name="connsiteX7" fmla="*/ 607317 w 4315867"/>
              <a:gd name="connsiteY7" fmla="*/ 1575885 h 1636090"/>
              <a:gd name="connsiteX8" fmla="*/ 0 w 4315867"/>
              <a:gd name="connsiteY8" fmla="*/ 1178834 h 1636090"/>
              <a:gd name="connsiteX0" fmla="*/ 0 w 4315867"/>
              <a:gd name="connsiteY0" fmla="*/ 1178834 h 1636090"/>
              <a:gd name="connsiteX1" fmla="*/ 2250001 w 4315867"/>
              <a:gd name="connsiteY1" fmla="*/ 242 h 1636090"/>
              <a:gd name="connsiteX2" fmla="*/ 4315867 w 4315867"/>
              <a:gd name="connsiteY2" fmla="*/ 1339661 h 1636090"/>
              <a:gd name="connsiteX3" fmla="*/ 3756870 w 4315867"/>
              <a:gd name="connsiteY3" fmla="*/ 1632958 h 1636090"/>
              <a:gd name="connsiteX4" fmla="*/ 3723309 w 4315867"/>
              <a:gd name="connsiteY4" fmla="*/ 1468532 h 1636090"/>
              <a:gd name="connsiteX5" fmla="*/ 3675173 w 4315867"/>
              <a:gd name="connsiteY5" fmla="*/ 1445899 h 1636090"/>
              <a:gd name="connsiteX6" fmla="*/ 3529919 w 4315867"/>
              <a:gd name="connsiteY6" fmla="*/ 1467864 h 1636090"/>
              <a:gd name="connsiteX7" fmla="*/ 2039811 w 4315867"/>
              <a:gd name="connsiteY7" fmla="*/ 744911 h 1636090"/>
              <a:gd name="connsiteX8" fmla="*/ 607317 w 4315867"/>
              <a:gd name="connsiteY8" fmla="*/ 1575885 h 1636090"/>
              <a:gd name="connsiteX9" fmla="*/ 0 w 4315867"/>
              <a:gd name="connsiteY9" fmla="*/ 1178834 h 1636090"/>
              <a:gd name="connsiteX0" fmla="*/ 0 w 4315896"/>
              <a:gd name="connsiteY0" fmla="*/ 1178834 h 1636090"/>
              <a:gd name="connsiteX1" fmla="*/ 2250001 w 4315896"/>
              <a:gd name="connsiteY1" fmla="*/ 242 h 1636090"/>
              <a:gd name="connsiteX2" fmla="*/ 4315867 w 4315896"/>
              <a:gd name="connsiteY2" fmla="*/ 1339661 h 1636090"/>
              <a:gd name="connsiteX3" fmla="*/ 3756870 w 4315896"/>
              <a:gd name="connsiteY3" fmla="*/ 1632958 h 1636090"/>
              <a:gd name="connsiteX4" fmla="*/ 3723309 w 4315896"/>
              <a:gd name="connsiteY4" fmla="*/ 1468532 h 1636090"/>
              <a:gd name="connsiteX5" fmla="*/ 3675173 w 4315896"/>
              <a:gd name="connsiteY5" fmla="*/ 1445899 h 1636090"/>
              <a:gd name="connsiteX6" fmla="*/ 3529919 w 4315896"/>
              <a:gd name="connsiteY6" fmla="*/ 1467864 h 1636090"/>
              <a:gd name="connsiteX7" fmla="*/ 2039811 w 4315896"/>
              <a:gd name="connsiteY7" fmla="*/ 744911 h 1636090"/>
              <a:gd name="connsiteX8" fmla="*/ 607317 w 4315896"/>
              <a:gd name="connsiteY8" fmla="*/ 1575885 h 1636090"/>
              <a:gd name="connsiteX9" fmla="*/ 0 w 4315896"/>
              <a:gd name="connsiteY9" fmla="*/ 1178834 h 1636090"/>
              <a:gd name="connsiteX0" fmla="*/ 0 w 4315900"/>
              <a:gd name="connsiteY0" fmla="*/ 1178834 h 1627723"/>
              <a:gd name="connsiteX1" fmla="*/ 2250001 w 4315900"/>
              <a:gd name="connsiteY1" fmla="*/ 242 h 1627723"/>
              <a:gd name="connsiteX2" fmla="*/ 4315867 w 4315900"/>
              <a:gd name="connsiteY2" fmla="*/ 1339661 h 1627723"/>
              <a:gd name="connsiteX3" fmla="*/ 3804633 w 4315900"/>
              <a:gd name="connsiteY3" fmla="*/ 1624440 h 1627723"/>
              <a:gd name="connsiteX4" fmla="*/ 3723309 w 4315900"/>
              <a:gd name="connsiteY4" fmla="*/ 1468532 h 1627723"/>
              <a:gd name="connsiteX5" fmla="*/ 3675173 w 4315900"/>
              <a:gd name="connsiteY5" fmla="*/ 1445899 h 1627723"/>
              <a:gd name="connsiteX6" fmla="*/ 3529919 w 4315900"/>
              <a:gd name="connsiteY6" fmla="*/ 1467864 h 1627723"/>
              <a:gd name="connsiteX7" fmla="*/ 2039811 w 4315900"/>
              <a:gd name="connsiteY7" fmla="*/ 744911 h 1627723"/>
              <a:gd name="connsiteX8" fmla="*/ 607317 w 4315900"/>
              <a:gd name="connsiteY8" fmla="*/ 1575885 h 1627723"/>
              <a:gd name="connsiteX9" fmla="*/ 0 w 4315900"/>
              <a:gd name="connsiteY9" fmla="*/ 1178834 h 1627723"/>
              <a:gd name="connsiteX0" fmla="*/ 0 w 4315900"/>
              <a:gd name="connsiteY0" fmla="*/ 1178834 h 1628241"/>
              <a:gd name="connsiteX1" fmla="*/ 2250001 w 4315900"/>
              <a:gd name="connsiteY1" fmla="*/ 242 h 1628241"/>
              <a:gd name="connsiteX2" fmla="*/ 4315867 w 4315900"/>
              <a:gd name="connsiteY2" fmla="*/ 1339661 h 1628241"/>
              <a:gd name="connsiteX3" fmla="*/ 3804633 w 4315900"/>
              <a:gd name="connsiteY3" fmla="*/ 1624440 h 1628241"/>
              <a:gd name="connsiteX4" fmla="*/ 3717390 w 4315900"/>
              <a:gd name="connsiteY4" fmla="*/ 1492627 h 1628241"/>
              <a:gd name="connsiteX5" fmla="*/ 3675173 w 4315900"/>
              <a:gd name="connsiteY5" fmla="*/ 1445899 h 1628241"/>
              <a:gd name="connsiteX6" fmla="*/ 3529919 w 4315900"/>
              <a:gd name="connsiteY6" fmla="*/ 1467864 h 1628241"/>
              <a:gd name="connsiteX7" fmla="*/ 2039811 w 4315900"/>
              <a:gd name="connsiteY7" fmla="*/ 744911 h 1628241"/>
              <a:gd name="connsiteX8" fmla="*/ 607317 w 4315900"/>
              <a:gd name="connsiteY8" fmla="*/ 1575885 h 1628241"/>
              <a:gd name="connsiteX9" fmla="*/ 0 w 4315900"/>
              <a:gd name="connsiteY9" fmla="*/ 1178834 h 1628241"/>
              <a:gd name="connsiteX0" fmla="*/ 0 w 4315900"/>
              <a:gd name="connsiteY0" fmla="*/ 1178834 h 1628241"/>
              <a:gd name="connsiteX1" fmla="*/ 2250001 w 4315900"/>
              <a:gd name="connsiteY1" fmla="*/ 242 h 1628241"/>
              <a:gd name="connsiteX2" fmla="*/ 4315867 w 4315900"/>
              <a:gd name="connsiteY2" fmla="*/ 1339661 h 1628241"/>
              <a:gd name="connsiteX3" fmla="*/ 3804633 w 4315900"/>
              <a:gd name="connsiteY3" fmla="*/ 1624440 h 1628241"/>
              <a:gd name="connsiteX4" fmla="*/ 3717390 w 4315900"/>
              <a:gd name="connsiteY4" fmla="*/ 1492627 h 1628241"/>
              <a:gd name="connsiteX5" fmla="*/ 3675173 w 4315900"/>
              <a:gd name="connsiteY5" fmla="*/ 1445899 h 1628241"/>
              <a:gd name="connsiteX6" fmla="*/ 3529919 w 4315900"/>
              <a:gd name="connsiteY6" fmla="*/ 1467864 h 1628241"/>
              <a:gd name="connsiteX7" fmla="*/ 2039811 w 4315900"/>
              <a:gd name="connsiteY7" fmla="*/ 744911 h 1628241"/>
              <a:gd name="connsiteX8" fmla="*/ 607317 w 4315900"/>
              <a:gd name="connsiteY8" fmla="*/ 1575885 h 1628241"/>
              <a:gd name="connsiteX9" fmla="*/ 0 w 4315900"/>
              <a:gd name="connsiteY9" fmla="*/ 1178834 h 1628241"/>
              <a:gd name="connsiteX0" fmla="*/ 0 w 4315900"/>
              <a:gd name="connsiteY0" fmla="*/ 1178834 h 1628241"/>
              <a:gd name="connsiteX1" fmla="*/ 2250001 w 4315900"/>
              <a:gd name="connsiteY1" fmla="*/ 242 h 1628241"/>
              <a:gd name="connsiteX2" fmla="*/ 4315867 w 4315900"/>
              <a:gd name="connsiteY2" fmla="*/ 1339661 h 1628241"/>
              <a:gd name="connsiteX3" fmla="*/ 3804633 w 4315900"/>
              <a:gd name="connsiteY3" fmla="*/ 1624440 h 1628241"/>
              <a:gd name="connsiteX4" fmla="*/ 3717390 w 4315900"/>
              <a:gd name="connsiteY4" fmla="*/ 1492627 h 1628241"/>
              <a:gd name="connsiteX5" fmla="*/ 3675173 w 4315900"/>
              <a:gd name="connsiteY5" fmla="*/ 1445899 h 1628241"/>
              <a:gd name="connsiteX6" fmla="*/ 3529919 w 4315900"/>
              <a:gd name="connsiteY6" fmla="*/ 1467864 h 1628241"/>
              <a:gd name="connsiteX7" fmla="*/ 2039811 w 4315900"/>
              <a:gd name="connsiteY7" fmla="*/ 744911 h 1628241"/>
              <a:gd name="connsiteX8" fmla="*/ 607317 w 4315900"/>
              <a:gd name="connsiteY8" fmla="*/ 1575885 h 1628241"/>
              <a:gd name="connsiteX9" fmla="*/ 0 w 4315900"/>
              <a:gd name="connsiteY9" fmla="*/ 1178834 h 1628241"/>
              <a:gd name="connsiteX0" fmla="*/ 0 w 4315900"/>
              <a:gd name="connsiteY0" fmla="*/ 1178834 h 1628241"/>
              <a:gd name="connsiteX1" fmla="*/ 2250001 w 4315900"/>
              <a:gd name="connsiteY1" fmla="*/ 242 h 1628241"/>
              <a:gd name="connsiteX2" fmla="*/ 4315867 w 4315900"/>
              <a:gd name="connsiteY2" fmla="*/ 1339661 h 1628241"/>
              <a:gd name="connsiteX3" fmla="*/ 3804633 w 4315900"/>
              <a:gd name="connsiteY3" fmla="*/ 1624440 h 1628241"/>
              <a:gd name="connsiteX4" fmla="*/ 3717390 w 4315900"/>
              <a:gd name="connsiteY4" fmla="*/ 1492627 h 1628241"/>
              <a:gd name="connsiteX5" fmla="*/ 3675173 w 4315900"/>
              <a:gd name="connsiteY5" fmla="*/ 1445899 h 1628241"/>
              <a:gd name="connsiteX6" fmla="*/ 3529919 w 4315900"/>
              <a:gd name="connsiteY6" fmla="*/ 1467864 h 1628241"/>
              <a:gd name="connsiteX7" fmla="*/ 2039811 w 4315900"/>
              <a:gd name="connsiteY7" fmla="*/ 744911 h 1628241"/>
              <a:gd name="connsiteX8" fmla="*/ 607317 w 4315900"/>
              <a:gd name="connsiteY8" fmla="*/ 1575885 h 1628241"/>
              <a:gd name="connsiteX9" fmla="*/ 0 w 4315900"/>
              <a:gd name="connsiteY9" fmla="*/ 1178834 h 1628241"/>
              <a:gd name="connsiteX0" fmla="*/ 0 w 4315900"/>
              <a:gd name="connsiteY0" fmla="*/ 1178834 h 1628241"/>
              <a:gd name="connsiteX1" fmla="*/ 2250001 w 4315900"/>
              <a:gd name="connsiteY1" fmla="*/ 242 h 1628241"/>
              <a:gd name="connsiteX2" fmla="*/ 4315867 w 4315900"/>
              <a:gd name="connsiteY2" fmla="*/ 1339661 h 1628241"/>
              <a:gd name="connsiteX3" fmla="*/ 3804633 w 4315900"/>
              <a:gd name="connsiteY3" fmla="*/ 1624440 h 1628241"/>
              <a:gd name="connsiteX4" fmla="*/ 3717390 w 4315900"/>
              <a:gd name="connsiteY4" fmla="*/ 1492627 h 1628241"/>
              <a:gd name="connsiteX5" fmla="*/ 3675173 w 4315900"/>
              <a:gd name="connsiteY5" fmla="*/ 1445899 h 1628241"/>
              <a:gd name="connsiteX6" fmla="*/ 3529919 w 4315900"/>
              <a:gd name="connsiteY6" fmla="*/ 1467864 h 1628241"/>
              <a:gd name="connsiteX7" fmla="*/ 2039811 w 4315900"/>
              <a:gd name="connsiteY7" fmla="*/ 744911 h 1628241"/>
              <a:gd name="connsiteX8" fmla="*/ 607317 w 4315900"/>
              <a:gd name="connsiteY8" fmla="*/ 1575885 h 1628241"/>
              <a:gd name="connsiteX9" fmla="*/ 0 w 4315900"/>
              <a:gd name="connsiteY9" fmla="*/ 1178834 h 1628241"/>
              <a:gd name="connsiteX0" fmla="*/ 0 w 4315900"/>
              <a:gd name="connsiteY0" fmla="*/ 1178834 h 1628241"/>
              <a:gd name="connsiteX1" fmla="*/ 2250001 w 4315900"/>
              <a:gd name="connsiteY1" fmla="*/ 242 h 1628241"/>
              <a:gd name="connsiteX2" fmla="*/ 4315867 w 4315900"/>
              <a:gd name="connsiteY2" fmla="*/ 1339661 h 1628241"/>
              <a:gd name="connsiteX3" fmla="*/ 3804633 w 4315900"/>
              <a:gd name="connsiteY3" fmla="*/ 1624440 h 1628241"/>
              <a:gd name="connsiteX4" fmla="*/ 3717390 w 4315900"/>
              <a:gd name="connsiteY4" fmla="*/ 1492627 h 1628241"/>
              <a:gd name="connsiteX5" fmla="*/ 3821085 w 4315900"/>
              <a:gd name="connsiteY5" fmla="*/ 1328325 h 1628241"/>
              <a:gd name="connsiteX6" fmla="*/ 3529919 w 4315900"/>
              <a:gd name="connsiteY6" fmla="*/ 1467864 h 1628241"/>
              <a:gd name="connsiteX7" fmla="*/ 2039811 w 4315900"/>
              <a:gd name="connsiteY7" fmla="*/ 744911 h 1628241"/>
              <a:gd name="connsiteX8" fmla="*/ 607317 w 4315900"/>
              <a:gd name="connsiteY8" fmla="*/ 1575885 h 1628241"/>
              <a:gd name="connsiteX9" fmla="*/ 0 w 4315900"/>
              <a:gd name="connsiteY9" fmla="*/ 1178834 h 1628241"/>
              <a:gd name="connsiteX0" fmla="*/ 0 w 4315900"/>
              <a:gd name="connsiteY0" fmla="*/ 1178834 h 1628241"/>
              <a:gd name="connsiteX1" fmla="*/ 2250001 w 4315900"/>
              <a:gd name="connsiteY1" fmla="*/ 242 h 1628241"/>
              <a:gd name="connsiteX2" fmla="*/ 4315867 w 4315900"/>
              <a:gd name="connsiteY2" fmla="*/ 1339661 h 1628241"/>
              <a:gd name="connsiteX3" fmla="*/ 3804633 w 4315900"/>
              <a:gd name="connsiteY3" fmla="*/ 1624440 h 1628241"/>
              <a:gd name="connsiteX4" fmla="*/ 3717390 w 4315900"/>
              <a:gd name="connsiteY4" fmla="*/ 1492627 h 1628241"/>
              <a:gd name="connsiteX5" fmla="*/ 3821085 w 4315900"/>
              <a:gd name="connsiteY5" fmla="*/ 1328325 h 1628241"/>
              <a:gd name="connsiteX6" fmla="*/ 3668239 w 4315900"/>
              <a:gd name="connsiteY6" fmla="*/ 1429821 h 1628241"/>
              <a:gd name="connsiteX7" fmla="*/ 3529919 w 4315900"/>
              <a:gd name="connsiteY7" fmla="*/ 1467864 h 1628241"/>
              <a:gd name="connsiteX8" fmla="*/ 2039811 w 4315900"/>
              <a:gd name="connsiteY8" fmla="*/ 744911 h 1628241"/>
              <a:gd name="connsiteX9" fmla="*/ 607317 w 4315900"/>
              <a:gd name="connsiteY9" fmla="*/ 1575885 h 1628241"/>
              <a:gd name="connsiteX10" fmla="*/ 0 w 4315900"/>
              <a:gd name="connsiteY10" fmla="*/ 1178834 h 1628241"/>
              <a:gd name="connsiteX0" fmla="*/ 0 w 4315900"/>
              <a:gd name="connsiteY0" fmla="*/ 1178834 h 1628241"/>
              <a:gd name="connsiteX1" fmla="*/ 2250001 w 4315900"/>
              <a:gd name="connsiteY1" fmla="*/ 242 h 1628241"/>
              <a:gd name="connsiteX2" fmla="*/ 4315867 w 4315900"/>
              <a:gd name="connsiteY2" fmla="*/ 1339661 h 1628241"/>
              <a:gd name="connsiteX3" fmla="*/ 3804633 w 4315900"/>
              <a:gd name="connsiteY3" fmla="*/ 1624440 h 1628241"/>
              <a:gd name="connsiteX4" fmla="*/ 3717390 w 4315900"/>
              <a:gd name="connsiteY4" fmla="*/ 1492627 h 1628241"/>
              <a:gd name="connsiteX5" fmla="*/ 3821085 w 4315900"/>
              <a:gd name="connsiteY5" fmla="*/ 1328325 h 1628241"/>
              <a:gd name="connsiteX6" fmla="*/ 3529919 w 4315900"/>
              <a:gd name="connsiteY6" fmla="*/ 1467864 h 1628241"/>
              <a:gd name="connsiteX7" fmla="*/ 2039811 w 4315900"/>
              <a:gd name="connsiteY7" fmla="*/ 744911 h 1628241"/>
              <a:gd name="connsiteX8" fmla="*/ 607317 w 4315900"/>
              <a:gd name="connsiteY8" fmla="*/ 1575885 h 1628241"/>
              <a:gd name="connsiteX9" fmla="*/ 0 w 4315900"/>
              <a:gd name="connsiteY9" fmla="*/ 1178834 h 1628241"/>
              <a:gd name="connsiteX0" fmla="*/ 0 w 4315900"/>
              <a:gd name="connsiteY0" fmla="*/ 1178834 h 1628241"/>
              <a:gd name="connsiteX1" fmla="*/ 2250001 w 4315900"/>
              <a:gd name="connsiteY1" fmla="*/ 242 h 1628241"/>
              <a:gd name="connsiteX2" fmla="*/ 4315867 w 4315900"/>
              <a:gd name="connsiteY2" fmla="*/ 1339661 h 1628241"/>
              <a:gd name="connsiteX3" fmla="*/ 3804633 w 4315900"/>
              <a:gd name="connsiteY3" fmla="*/ 1624440 h 1628241"/>
              <a:gd name="connsiteX4" fmla="*/ 3717390 w 4315900"/>
              <a:gd name="connsiteY4" fmla="*/ 1492627 h 1628241"/>
              <a:gd name="connsiteX5" fmla="*/ 3529919 w 4315900"/>
              <a:gd name="connsiteY5" fmla="*/ 1467864 h 1628241"/>
              <a:gd name="connsiteX6" fmla="*/ 2039811 w 4315900"/>
              <a:gd name="connsiteY6" fmla="*/ 744911 h 1628241"/>
              <a:gd name="connsiteX7" fmla="*/ 607317 w 4315900"/>
              <a:gd name="connsiteY7" fmla="*/ 1575885 h 1628241"/>
              <a:gd name="connsiteX8" fmla="*/ 0 w 4315900"/>
              <a:gd name="connsiteY8" fmla="*/ 1178834 h 1628241"/>
              <a:gd name="connsiteX0" fmla="*/ 0 w 4315900"/>
              <a:gd name="connsiteY0" fmla="*/ 1178834 h 1627777"/>
              <a:gd name="connsiteX1" fmla="*/ 2250001 w 4315900"/>
              <a:gd name="connsiteY1" fmla="*/ 242 h 1627777"/>
              <a:gd name="connsiteX2" fmla="*/ 4315867 w 4315900"/>
              <a:gd name="connsiteY2" fmla="*/ 1339661 h 1627777"/>
              <a:gd name="connsiteX3" fmla="*/ 3804633 w 4315900"/>
              <a:gd name="connsiteY3" fmla="*/ 1624440 h 1627777"/>
              <a:gd name="connsiteX4" fmla="*/ 3707389 w 4315900"/>
              <a:gd name="connsiteY4" fmla="*/ 1471371 h 1627777"/>
              <a:gd name="connsiteX5" fmla="*/ 3529919 w 4315900"/>
              <a:gd name="connsiteY5" fmla="*/ 1467864 h 1627777"/>
              <a:gd name="connsiteX6" fmla="*/ 2039811 w 4315900"/>
              <a:gd name="connsiteY6" fmla="*/ 744911 h 1627777"/>
              <a:gd name="connsiteX7" fmla="*/ 607317 w 4315900"/>
              <a:gd name="connsiteY7" fmla="*/ 1575885 h 1627777"/>
              <a:gd name="connsiteX8" fmla="*/ 0 w 4315900"/>
              <a:gd name="connsiteY8" fmla="*/ 1178834 h 1627777"/>
              <a:gd name="connsiteX0" fmla="*/ 0 w 4315900"/>
              <a:gd name="connsiteY0" fmla="*/ 1178834 h 1627777"/>
              <a:gd name="connsiteX1" fmla="*/ 2250001 w 4315900"/>
              <a:gd name="connsiteY1" fmla="*/ 242 h 1627777"/>
              <a:gd name="connsiteX2" fmla="*/ 4315867 w 4315900"/>
              <a:gd name="connsiteY2" fmla="*/ 1339661 h 1627777"/>
              <a:gd name="connsiteX3" fmla="*/ 3804633 w 4315900"/>
              <a:gd name="connsiteY3" fmla="*/ 1624440 h 1627777"/>
              <a:gd name="connsiteX4" fmla="*/ 3707389 w 4315900"/>
              <a:gd name="connsiteY4" fmla="*/ 1471371 h 1627777"/>
              <a:gd name="connsiteX5" fmla="*/ 3644637 w 4315900"/>
              <a:gd name="connsiteY5" fmla="*/ 1507554 h 1627777"/>
              <a:gd name="connsiteX6" fmla="*/ 3529919 w 4315900"/>
              <a:gd name="connsiteY6" fmla="*/ 1467864 h 1627777"/>
              <a:gd name="connsiteX7" fmla="*/ 2039811 w 4315900"/>
              <a:gd name="connsiteY7" fmla="*/ 744911 h 1627777"/>
              <a:gd name="connsiteX8" fmla="*/ 607317 w 4315900"/>
              <a:gd name="connsiteY8" fmla="*/ 1575885 h 1627777"/>
              <a:gd name="connsiteX9" fmla="*/ 0 w 4315900"/>
              <a:gd name="connsiteY9" fmla="*/ 1178834 h 1627777"/>
              <a:gd name="connsiteX0" fmla="*/ 0 w 4315900"/>
              <a:gd name="connsiteY0" fmla="*/ 1178834 h 1627777"/>
              <a:gd name="connsiteX1" fmla="*/ 2250001 w 4315900"/>
              <a:gd name="connsiteY1" fmla="*/ 242 h 1627777"/>
              <a:gd name="connsiteX2" fmla="*/ 4315867 w 4315900"/>
              <a:gd name="connsiteY2" fmla="*/ 1339661 h 1627777"/>
              <a:gd name="connsiteX3" fmla="*/ 3804633 w 4315900"/>
              <a:gd name="connsiteY3" fmla="*/ 1624440 h 1627777"/>
              <a:gd name="connsiteX4" fmla="*/ 3707389 w 4315900"/>
              <a:gd name="connsiteY4" fmla="*/ 1471371 h 1627777"/>
              <a:gd name="connsiteX5" fmla="*/ 3644637 w 4315900"/>
              <a:gd name="connsiteY5" fmla="*/ 1507554 h 1627777"/>
              <a:gd name="connsiteX6" fmla="*/ 3529919 w 4315900"/>
              <a:gd name="connsiteY6" fmla="*/ 1467864 h 1627777"/>
              <a:gd name="connsiteX7" fmla="*/ 2039811 w 4315900"/>
              <a:gd name="connsiteY7" fmla="*/ 744911 h 1627777"/>
              <a:gd name="connsiteX8" fmla="*/ 607317 w 4315900"/>
              <a:gd name="connsiteY8" fmla="*/ 1575885 h 1627777"/>
              <a:gd name="connsiteX9" fmla="*/ 0 w 4315900"/>
              <a:gd name="connsiteY9" fmla="*/ 1178834 h 1627777"/>
              <a:gd name="connsiteX0" fmla="*/ 0 w 4315900"/>
              <a:gd name="connsiteY0" fmla="*/ 1178834 h 1627777"/>
              <a:gd name="connsiteX1" fmla="*/ 2250001 w 4315900"/>
              <a:gd name="connsiteY1" fmla="*/ 242 h 1627777"/>
              <a:gd name="connsiteX2" fmla="*/ 4315867 w 4315900"/>
              <a:gd name="connsiteY2" fmla="*/ 1339661 h 1627777"/>
              <a:gd name="connsiteX3" fmla="*/ 3804633 w 4315900"/>
              <a:gd name="connsiteY3" fmla="*/ 1624440 h 1627777"/>
              <a:gd name="connsiteX4" fmla="*/ 3707389 w 4315900"/>
              <a:gd name="connsiteY4" fmla="*/ 1471371 h 1627777"/>
              <a:gd name="connsiteX5" fmla="*/ 3644637 w 4315900"/>
              <a:gd name="connsiteY5" fmla="*/ 1507554 h 1627777"/>
              <a:gd name="connsiteX6" fmla="*/ 3529919 w 4315900"/>
              <a:gd name="connsiteY6" fmla="*/ 1467864 h 1627777"/>
              <a:gd name="connsiteX7" fmla="*/ 2039811 w 4315900"/>
              <a:gd name="connsiteY7" fmla="*/ 744911 h 1627777"/>
              <a:gd name="connsiteX8" fmla="*/ 607317 w 4315900"/>
              <a:gd name="connsiteY8" fmla="*/ 1575885 h 1627777"/>
              <a:gd name="connsiteX9" fmla="*/ 0 w 4315900"/>
              <a:gd name="connsiteY9" fmla="*/ 1178834 h 1627777"/>
              <a:gd name="connsiteX0" fmla="*/ 0 w 4315900"/>
              <a:gd name="connsiteY0" fmla="*/ 1178834 h 1627777"/>
              <a:gd name="connsiteX1" fmla="*/ 2250001 w 4315900"/>
              <a:gd name="connsiteY1" fmla="*/ 242 h 1627777"/>
              <a:gd name="connsiteX2" fmla="*/ 4315867 w 4315900"/>
              <a:gd name="connsiteY2" fmla="*/ 1339661 h 1627777"/>
              <a:gd name="connsiteX3" fmla="*/ 3804633 w 4315900"/>
              <a:gd name="connsiteY3" fmla="*/ 1624440 h 1627777"/>
              <a:gd name="connsiteX4" fmla="*/ 3707389 w 4315900"/>
              <a:gd name="connsiteY4" fmla="*/ 1471371 h 1627777"/>
              <a:gd name="connsiteX5" fmla="*/ 3660362 w 4315900"/>
              <a:gd name="connsiteY5" fmla="*/ 1510358 h 1627777"/>
              <a:gd name="connsiteX6" fmla="*/ 3529919 w 4315900"/>
              <a:gd name="connsiteY6" fmla="*/ 1467864 h 1627777"/>
              <a:gd name="connsiteX7" fmla="*/ 2039811 w 4315900"/>
              <a:gd name="connsiteY7" fmla="*/ 744911 h 1627777"/>
              <a:gd name="connsiteX8" fmla="*/ 607317 w 4315900"/>
              <a:gd name="connsiteY8" fmla="*/ 1575885 h 1627777"/>
              <a:gd name="connsiteX9" fmla="*/ 0 w 4315900"/>
              <a:gd name="connsiteY9" fmla="*/ 1178834 h 1627777"/>
              <a:gd name="connsiteX0" fmla="*/ 0 w 4315900"/>
              <a:gd name="connsiteY0" fmla="*/ 1178834 h 1627777"/>
              <a:gd name="connsiteX1" fmla="*/ 2250001 w 4315900"/>
              <a:gd name="connsiteY1" fmla="*/ 242 h 1627777"/>
              <a:gd name="connsiteX2" fmla="*/ 4315867 w 4315900"/>
              <a:gd name="connsiteY2" fmla="*/ 1339661 h 1627777"/>
              <a:gd name="connsiteX3" fmla="*/ 3804633 w 4315900"/>
              <a:gd name="connsiteY3" fmla="*/ 1624440 h 1627777"/>
              <a:gd name="connsiteX4" fmla="*/ 3707389 w 4315900"/>
              <a:gd name="connsiteY4" fmla="*/ 1471371 h 1627777"/>
              <a:gd name="connsiteX5" fmla="*/ 3660362 w 4315900"/>
              <a:gd name="connsiteY5" fmla="*/ 1510358 h 1627777"/>
              <a:gd name="connsiteX6" fmla="*/ 3529919 w 4315900"/>
              <a:gd name="connsiteY6" fmla="*/ 1467864 h 1627777"/>
              <a:gd name="connsiteX7" fmla="*/ 2039811 w 4315900"/>
              <a:gd name="connsiteY7" fmla="*/ 744911 h 1627777"/>
              <a:gd name="connsiteX8" fmla="*/ 607317 w 4315900"/>
              <a:gd name="connsiteY8" fmla="*/ 1575885 h 1627777"/>
              <a:gd name="connsiteX9" fmla="*/ 0 w 4315900"/>
              <a:gd name="connsiteY9" fmla="*/ 1178834 h 1627777"/>
              <a:gd name="connsiteX0" fmla="*/ 0 w 4315900"/>
              <a:gd name="connsiteY0" fmla="*/ 1178834 h 1627777"/>
              <a:gd name="connsiteX1" fmla="*/ 2250001 w 4315900"/>
              <a:gd name="connsiteY1" fmla="*/ 242 h 1627777"/>
              <a:gd name="connsiteX2" fmla="*/ 4315867 w 4315900"/>
              <a:gd name="connsiteY2" fmla="*/ 1339661 h 1627777"/>
              <a:gd name="connsiteX3" fmla="*/ 3804633 w 4315900"/>
              <a:gd name="connsiteY3" fmla="*/ 1624440 h 1627777"/>
              <a:gd name="connsiteX4" fmla="*/ 3707389 w 4315900"/>
              <a:gd name="connsiteY4" fmla="*/ 1471371 h 1627777"/>
              <a:gd name="connsiteX5" fmla="*/ 3582010 w 4315900"/>
              <a:gd name="connsiteY5" fmla="*/ 1472043 h 1627777"/>
              <a:gd name="connsiteX6" fmla="*/ 3529919 w 4315900"/>
              <a:gd name="connsiteY6" fmla="*/ 1467864 h 1627777"/>
              <a:gd name="connsiteX7" fmla="*/ 2039811 w 4315900"/>
              <a:gd name="connsiteY7" fmla="*/ 744911 h 1627777"/>
              <a:gd name="connsiteX8" fmla="*/ 607317 w 4315900"/>
              <a:gd name="connsiteY8" fmla="*/ 1575885 h 1627777"/>
              <a:gd name="connsiteX9" fmla="*/ 0 w 4315900"/>
              <a:gd name="connsiteY9" fmla="*/ 1178834 h 1627777"/>
              <a:gd name="connsiteX0" fmla="*/ 0 w 4315900"/>
              <a:gd name="connsiteY0" fmla="*/ 1178834 h 1627777"/>
              <a:gd name="connsiteX1" fmla="*/ 2250001 w 4315900"/>
              <a:gd name="connsiteY1" fmla="*/ 242 h 1627777"/>
              <a:gd name="connsiteX2" fmla="*/ 4315867 w 4315900"/>
              <a:gd name="connsiteY2" fmla="*/ 1339661 h 1627777"/>
              <a:gd name="connsiteX3" fmla="*/ 3804633 w 4315900"/>
              <a:gd name="connsiteY3" fmla="*/ 1624440 h 1627777"/>
              <a:gd name="connsiteX4" fmla="*/ 3707389 w 4315900"/>
              <a:gd name="connsiteY4" fmla="*/ 1471371 h 1627777"/>
              <a:gd name="connsiteX5" fmla="*/ 3582010 w 4315900"/>
              <a:gd name="connsiteY5" fmla="*/ 1472043 h 1627777"/>
              <a:gd name="connsiteX6" fmla="*/ 3529919 w 4315900"/>
              <a:gd name="connsiteY6" fmla="*/ 1467864 h 1627777"/>
              <a:gd name="connsiteX7" fmla="*/ 2039811 w 4315900"/>
              <a:gd name="connsiteY7" fmla="*/ 744911 h 1627777"/>
              <a:gd name="connsiteX8" fmla="*/ 607317 w 4315900"/>
              <a:gd name="connsiteY8" fmla="*/ 1575885 h 1627777"/>
              <a:gd name="connsiteX9" fmla="*/ 0 w 4315900"/>
              <a:gd name="connsiteY9" fmla="*/ 1178834 h 1627777"/>
              <a:gd name="connsiteX0" fmla="*/ 0 w 4315900"/>
              <a:gd name="connsiteY0" fmla="*/ 1178834 h 1627777"/>
              <a:gd name="connsiteX1" fmla="*/ 2250001 w 4315900"/>
              <a:gd name="connsiteY1" fmla="*/ 242 h 1627777"/>
              <a:gd name="connsiteX2" fmla="*/ 4315867 w 4315900"/>
              <a:gd name="connsiteY2" fmla="*/ 1339661 h 1627777"/>
              <a:gd name="connsiteX3" fmla="*/ 3804633 w 4315900"/>
              <a:gd name="connsiteY3" fmla="*/ 1624440 h 1627777"/>
              <a:gd name="connsiteX4" fmla="*/ 3707389 w 4315900"/>
              <a:gd name="connsiteY4" fmla="*/ 1471371 h 1627777"/>
              <a:gd name="connsiteX5" fmla="*/ 3582010 w 4315900"/>
              <a:gd name="connsiteY5" fmla="*/ 1472043 h 1627777"/>
              <a:gd name="connsiteX6" fmla="*/ 3529919 w 4315900"/>
              <a:gd name="connsiteY6" fmla="*/ 1467864 h 1627777"/>
              <a:gd name="connsiteX7" fmla="*/ 2039811 w 4315900"/>
              <a:gd name="connsiteY7" fmla="*/ 744911 h 1627777"/>
              <a:gd name="connsiteX8" fmla="*/ 607317 w 4315900"/>
              <a:gd name="connsiteY8" fmla="*/ 1575885 h 1627777"/>
              <a:gd name="connsiteX9" fmla="*/ 0 w 4315900"/>
              <a:gd name="connsiteY9" fmla="*/ 1178834 h 1627777"/>
              <a:gd name="connsiteX0" fmla="*/ 0 w 4315900"/>
              <a:gd name="connsiteY0" fmla="*/ 1178834 h 1627777"/>
              <a:gd name="connsiteX1" fmla="*/ 2250001 w 4315900"/>
              <a:gd name="connsiteY1" fmla="*/ 242 h 1627777"/>
              <a:gd name="connsiteX2" fmla="*/ 4315867 w 4315900"/>
              <a:gd name="connsiteY2" fmla="*/ 1339661 h 1627777"/>
              <a:gd name="connsiteX3" fmla="*/ 3804633 w 4315900"/>
              <a:gd name="connsiteY3" fmla="*/ 1624440 h 1627777"/>
              <a:gd name="connsiteX4" fmla="*/ 3707389 w 4315900"/>
              <a:gd name="connsiteY4" fmla="*/ 1471371 h 1627777"/>
              <a:gd name="connsiteX5" fmla="*/ 3582010 w 4315900"/>
              <a:gd name="connsiteY5" fmla="*/ 1472043 h 1627777"/>
              <a:gd name="connsiteX6" fmla="*/ 3529919 w 4315900"/>
              <a:gd name="connsiteY6" fmla="*/ 1467864 h 1627777"/>
              <a:gd name="connsiteX7" fmla="*/ 2039811 w 4315900"/>
              <a:gd name="connsiteY7" fmla="*/ 744911 h 1627777"/>
              <a:gd name="connsiteX8" fmla="*/ 607317 w 4315900"/>
              <a:gd name="connsiteY8" fmla="*/ 1575885 h 1627777"/>
              <a:gd name="connsiteX9" fmla="*/ 0 w 4315900"/>
              <a:gd name="connsiteY9" fmla="*/ 1178834 h 1627777"/>
              <a:gd name="connsiteX0" fmla="*/ 0 w 4315900"/>
              <a:gd name="connsiteY0" fmla="*/ 1178834 h 1627777"/>
              <a:gd name="connsiteX1" fmla="*/ 2250001 w 4315900"/>
              <a:gd name="connsiteY1" fmla="*/ 242 h 1627777"/>
              <a:gd name="connsiteX2" fmla="*/ 4315867 w 4315900"/>
              <a:gd name="connsiteY2" fmla="*/ 1339661 h 1627777"/>
              <a:gd name="connsiteX3" fmla="*/ 3804633 w 4315900"/>
              <a:gd name="connsiteY3" fmla="*/ 1624440 h 1627777"/>
              <a:gd name="connsiteX4" fmla="*/ 3707389 w 4315900"/>
              <a:gd name="connsiteY4" fmla="*/ 1471371 h 1627777"/>
              <a:gd name="connsiteX5" fmla="*/ 3582010 w 4315900"/>
              <a:gd name="connsiteY5" fmla="*/ 1472043 h 1627777"/>
              <a:gd name="connsiteX6" fmla="*/ 3529919 w 4315900"/>
              <a:gd name="connsiteY6" fmla="*/ 1467864 h 1627777"/>
              <a:gd name="connsiteX7" fmla="*/ 2039811 w 4315900"/>
              <a:gd name="connsiteY7" fmla="*/ 744911 h 1627777"/>
              <a:gd name="connsiteX8" fmla="*/ 607317 w 4315900"/>
              <a:gd name="connsiteY8" fmla="*/ 1575885 h 1627777"/>
              <a:gd name="connsiteX9" fmla="*/ 0 w 4315900"/>
              <a:gd name="connsiteY9" fmla="*/ 1178834 h 1627777"/>
              <a:gd name="connsiteX0" fmla="*/ 0 w 4315900"/>
              <a:gd name="connsiteY0" fmla="*/ 1178834 h 1627777"/>
              <a:gd name="connsiteX1" fmla="*/ 2250001 w 4315900"/>
              <a:gd name="connsiteY1" fmla="*/ 242 h 1627777"/>
              <a:gd name="connsiteX2" fmla="*/ 4315867 w 4315900"/>
              <a:gd name="connsiteY2" fmla="*/ 1339661 h 1627777"/>
              <a:gd name="connsiteX3" fmla="*/ 3804633 w 4315900"/>
              <a:gd name="connsiteY3" fmla="*/ 1624440 h 1627777"/>
              <a:gd name="connsiteX4" fmla="*/ 3707389 w 4315900"/>
              <a:gd name="connsiteY4" fmla="*/ 1471371 h 1627777"/>
              <a:gd name="connsiteX5" fmla="*/ 3620508 w 4315900"/>
              <a:gd name="connsiteY5" fmla="*/ 1469986 h 1627777"/>
              <a:gd name="connsiteX6" fmla="*/ 3529919 w 4315900"/>
              <a:gd name="connsiteY6" fmla="*/ 1467864 h 1627777"/>
              <a:gd name="connsiteX7" fmla="*/ 2039811 w 4315900"/>
              <a:gd name="connsiteY7" fmla="*/ 744911 h 1627777"/>
              <a:gd name="connsiteX8" fmla="*/ 607317 w 4315900"/>
              <a:gd name="connsiteY8" fmla="*/ 1575885 h 1627777"/>
              <a:gd name="connsiteX9" fmla="*/ 0 w 4315900"/>
              <a:gd name="connsiteY9" fmla="*/ 1178834 h 1627777"/>
              <a:gd name="connsiteX0" fmla="*/ 0 w 4315900"/>
              <a:gd name="connsiteY0" fmla="*/ 1178834 h 1628496"/>
              <a:gd name="connsiteX1" fmla="*/ 2250001 w 4315900"/>
              <a:gd name="connsiteY1" fmla="*/ 242 h 1628496"/>
              <a:gd name="connsiteX2" fmla="*/ 4315867 w 4315900"/>
              <a:gd name="connsiteY2" fmla="*/ 1339661 h 1628496"/>
              <a:gd name="connsiteX3" fmla="*/ 3804633 w 4315900"/>
              <a:gd name="connsiteY3" fmla="*/ 1624440 h 1628496"/>
              <a:gd name="connsiteX4" fmla="*/ 3716492 w 4315900"/>
              <a:gd name="connsiteY4" fmla="*/ 1502202 h 1628496"/>
              <a:gd name="connsiteX5" fmla="*/ 3620508 w 4315900"/>
              <a:gd name="connsiteY5" fmla="*/ 1469986 h 1628496"/>
              <a:gd name="connsiteX6" fmla="*/ 3529919 w 4315900"/>
              <a:gd name="connsiteY6" fmla="*/ 1467864 h 1628496"/>
              <a:gd name="connsiteX7" fmla="*/ 2039811 w 4315900"/>
              <a:gd name="connsiteY7" fmla="*/ 744911 h 1628496"/>
              <a:gd name="connsiteX8" fmla="*/ 607317 w 4315900"/>
              <a:gd name="connsiteY8" fmla="*/ 1575885 h 1628496"/>
              <a:gd name="connsiteX9" fmla="*/ 0 w 4315900"/>
              <a:gd name="connsiteY9" fmla="*/ 1178834 h 1628496"/>
              <a:gd name="connsiteX0" fmla="*/ 0 w 4315899"/>
              <a:gd name="connsiteY0" fmla="*/ 1178834 h 1616876"/>
              <a:gd name="connsiteX1" fmla="*/ 2250001 w 4315899"/>
              <a:gd name="connsiteY1" fmla="*/ 242 h 1616876"/>
              <a:gd name="connsiteX2" fmla="*/ 4315867 w 4315899"/>
              <a:gd name="connsiteY2" fmla="*/ 1339661 h 1616876"/>
              <a:gd name="connsiteX3" fmla="*/ 3801092 w 4315899"/>
              <a:gd name="connsiteY3" fmla="*/ 1612451 h 1616876"/>
              <a:gd name="connsiteX4" fmla="*/ 3716492 w 4315899"/>
              <a:gd name="connsiteY4" fmla="*/ 1502202 h 1616876"/>
              <a:gd name="connsiteX5" fmla="*/ 3620508 w 4315899"/>
              <a:gd name="connsiteY5" fmla="*/ 1469986 h 1616876"/>
              <a:gd name="connsiteX6" fmla="*/ 3529919 w 4315899"/>
              <a:gd name="connsiteY6" fmla="*/ 1467864 h 1616876"/>
              <a:gd name="connsiteX7" fmla="*/ 2039811 w 4315899"/>
              <a:gd name="connsiteY7" fmla="*/ 744911 h 1616876"/>
              <a:gd name="connsiteX8" fmla="*/ 607317 w 4315899"/>
              <a:gd name="connsiteY8" fmla="*/ 1575885 h 1616876"/>
              <a:gd name="connsiteX9" fmla="*/ 0 w 4315899"/>
              <a:gd name="connsiteY9" fmla="*/ 1178834 h 1616876"/>
              <a:gd name="connsiteX0" fmla="*/ 0 w 4315901"/>
              <a:gd name="connsiteY0" fmla="*/ 1178834 h 1631906"/>
              <a:gd name="connsiteX1" fmla="*/ 2250001 w 4315901"/>
              <a:gd name="connsiteY1" fmla="*/ 242 h 1631906"/>
              <a:gd name="connsiteX2" fmla="*/ 4315867 w 4315901"/>
              <a:gd name="connsiteY2" fmla="*/ 1339661 h 1631906"/>
              <a:gd name="connsiteX3" fmla="*/ 3824289 w 4315901"/>
              <a:gd name="connsiteY3" fmla="*/ 1627947 h 1631906"/>
              <a:gd name="connsiteX4" fmla="*/ 3716492 w 4315901"/>
              <a:gd name="connsiteY4" fmla="*/ 1502202 h 1631906"/>
              <a:gd name="connsiteX5" fmla="*/ 3620508 w 4315901"/>
              <a:gd name="connsiteY5" fmla="*/ 1469986 h 1631906"/>
              <a:gd name="connsiteX6" fmla="*/ 3529919 w 4315901"/>
              <a:gd name="connsiteY6" fmla="*/ 1467864 h 1631906"/>
              <a:gd name="connsiteX7" fmla="*/ 2039811 w 4315901"/>
              <a:gd name="connsiteY7" fmla="*/ 744911 h 1631906"/>
              <a:gd name="connsiteX8" fmla="*/ 607317 w 4315901"/>
              <a:gd name="connsiteY8" fmla="*/ 1575885 h 1631906"/>
              <a:gd name="connsiteX9" fmla="*/ 0 w 4315901"/>
              <a:gd name="connsiteY9" fmla="*/ 1178834 h 1631906"/>
              <a:gd name="connsiteX0" fmla="*/ 0 w 4315900"/>
              <a:gd name="connsiteY0" fmla="*/ 1178834 h 1636832"/>
              <a:gd name="connsiteX1" fmla="*/ 2250001 w 4315900"/>
              <a:gd name="connsiteY1" fmla="*/ 242 h 1636832"/>
              <a:gd name="connsiteX2" fmla="*/ 4315867 w 4315900"/>
              <a:gd name="connsiteY2" fmla="*/ 1339661 h 1636832"/>
              <a:gd name="connsiteX3" fmla="*/ 3807161 w 4315900"/>
              <a:gd name="connsiteY3" fmla="*/ 1633005 h 1636832"/>
              <a:gd name="connsiteX4" fmla="*/ 3716492 w 4315900"/>
              <a:gd name="connsiteY4" fmla="*/ 1502202 h 1636832"/>
              <a:gd name="connsiteX5" fmla="*/ 3620508 w 4315900"/>
              <a:gd name="connsiteY5" fmla="*/ 1469986 h 1636832"/>
              <a:gd name="connsiteX6" fmla="*/ 3529919 w 4315900"/>
              <a:gd name="connsiteY6" fmla="*/ 1467864 h 1636832"/>
              <a:gd name="connsiteX7" fmla="*/ 2039811 w 4315900"/>
              <a:gd name="connsiteY7" fmla="*/ 744911 h 1636832"/>
              <a:gd name="connsiteX8" fmla="*/ 607317 w 4315900"/>
              <a:gd name="connsiteY8" fmla="*/ 1575885 h 1636832"/>
              <a:gd name="connsiteX9" fmla="*/ 0 w 4315900"/>
              <a:gd name="connsiteY9" fmla="*/ 1178834 h 1636832"/>
              <a:gd name="connsiteX0" fmla="*/ 0 w 4315898"/>
              <a:gd name="connsiteY0" fmla="*/ 1178834 h 1636832"/>
              <a:gd name="connsiteX1" fmla="*/ 2250001 w 4315898"/>
              <a:gd name="connsiteY1" fmla="*/ 242 h 1636832"/>
              <a:gd name="connsiteX2" fmla="*/ 4315867 w 4315898"/>
              <a:gd name="connsiteY2" fmla="*/ 1339661 h 1636832"/>
              <a:gd name="connsiteX3" fmla="*/ 3807161 w 4315898"/>
              <a:gd name="connsiteY3" fmla="*/ 1633005 h 1636832"/>
              <a:gd name="connsiteX4" fmla="*/ 3716492 w 4315898"/>
              <a:gd name="connsiteY4" fmla="*/ 1502202 h 1636832"/>
              <a:gd name="connsiteX5" fmla="*/ 3620508 w 4315898"/>
              <a:gd name="connsiteY5" fmla="*/ 1469986 h 1636832"/>
              <a:gd name="connsiteX6" fmla="*/ 3529919 w 4315898"/>
              <a:gd name="connsiteY6" fmla="*/ 1467864 h 1636832"/>
              <a:gd name="connsiteX7" fmla="*/ 2039811 w 4315898"/>
              <a:gd name="connsiteY7" fmla="*/ 744911 h 1636832"/>
              <a:gd name="connsiteX8" fmla="*/ 607317 w 4315898"/>
              <a:gd name="connsiteY8" fmla="*/ 1575885 h 1636832"/>
              <a:gd name="connsiteX9" fmla="*/ 0 w 4315898"/>
              <a:gd name="connsiteY9" fmla="*/ 1178834 h 1636832"/>
              <a:gd name="connsiteX0" fmla="*/ 0 w 4322472"/>
              <a:gd name="connsiteY0" fmla="*/ 1180183 h 1638181"/>
              <a:gd name="connsiteX1" fmla="*/ 2250001 w 4322472"/>
              <a:gd name="connsiteY1" fmla="*/ 1591 h 1638181"/>
              <a:gd name="connsiteX2" fmla="*/ 4322442 w 4322472"/>
              <a:gd name="connsiteY2" fmla="*/ 1363276 h 1638181"/>
              <a:gd name="connsiteX3" fmla="*/ 3807161 w 4322472"/>
              <a:gd name="connsiteY3" fmla="*/ 1634354 h 1638181"/>
              <a:gd name="connsiteX4" fmla="*/ 3716492 w 4322472"/>
              <a:gd name="connsiteY4" fmla="*/ 1503551 h 1638181"/>
              <a:gd name="connsiteX5" fmla="*/ 3620508 w 4322472"/>
              <a:gd name="connsiteY5" fmla="*/ 1471335 h 1638181"/>
              <a:gd name="connsiteX6" fmla="*/ 3529919 w 4322472"/>
              <a:gd name="connsiteY6" fmla="*/ 1469213 h 1638181"/>
              <a:gd name="connsiteX7" fmla="*/ 2039811 w 4322472"/>
              <a:gd name="connsiteY7" fmla="*/ 746260 h 1638181"/>
              <a:gd name="connsiteX8" fmla="*/ 607317 w 4322472"/>
              <a:gd name="connsiteY8" fmla="*/ 1577234 h 1638181"/>
              <a:gd name="connsiteX9" fmla="*/ 0 w 4322472"/>
              <a:gd name="connsiteY9" fmla="*/ 1180183 h 1638181"/>
              <a:gd name="connsiteX0" fmla="*/ 0 w 4322472"/>
              <a:gd name="connsiteY0" fmla="*/ 1181141 h 1639139"/>
              <a:gd name="connsiteX1" fmla="*/ 2250001 w 4322472"/>
              <a:gd name="connsiteY1" fmla="*/ 2549 h 1639139"/>
              <a:gd name="connsiteX2" fmla="*/ 4322442 w 4322472"/>
              <a:gd name="connsiteY2" fmla="*/ 1364234 h 1639139"/>
              <a:gd name="connsiteX3" fmla="*/ 3807161 w 4322472"/>
              <a:gd name="connsiteY3" fmla="*/ 1635312 h 1639139"/>
              <a:gd name="connsiteX4" fmla="*/ 3716492 w 4322472"/>
              <a:gd name="connsiteY4" fmla="*/ 1504509 h 1639139"/>
              <a:gd name="connsiteX5" fmla="*/ 3620508 w 4322472"/>
              <a:gd name="connsiteY5" fmla="*/ 1472293 h 1639139"/>
              <a:gd name="connsiteX6" fmla="*/ 3529919 w 4322472"/>
              <a:gd name="connsiteY6" fmla="*/ 1470171 h 1639139"/>
              <a:gd name="connsiteX7" fmla="*/ 2039811 w 4322472"/>
              <a:gd name="connsiteY7" fmla="*/ 747218 h 1639139"/>
              <a:gd name="connsiteX8" fmla="*/ 607317 w 4322472"/>
              <a:gd name="connsiteY8" fmla="*/ 1578192 h 1639139"/>
              <a:gd name="connsiteX9" fmla="*/ 0 w 4322472"/>
              <a:gd name="connsiteY9" fmla="*/ 1181141 h 1639139"/>
              <a:gd name="connsiteX0" fmla="*/ 0 w 4348094"/>
              <a:gd name="connsiteY0" fmla="*/ 1166536 h 1638473"/>
              <a:gd name="connsiteX1" fmla="*/ 2275623 w 4348094"/>
              <a:gd name="connsiteY1" fmla="*/ 1883 h 1638473"/>
              <a:gd name="connsiteX2" fmla="*/ 4348064 w 4348094"/>
              <a:gd name="connsiteY2" fmla="*/ 1363568 h 1638473"/>
              <a:gd name="connsiteX3" fmla="*/ 3832783 w 4348094"/>
              <a:gd name="connsiteY3" fmla="*/ 1634646 h 1638473"/>
              <a:gd name="connsiteX4" fmla="*/ 3742114 w 4348094"/>
              <a:gd name="connsiteY4" fmla="*/ 1503843 h 1638473"/>
              <a:gd name="connsiteX5" fmla="*/ 3646130 w 4348094"/>
              <a:gd name="connsiteY5" fmla="*/ 1471627 h 1638473"/>
              <a:gd name="connsiteX6" fmla="*/ 3555541 w 4348094"/>
              <a:gd name="connsiteY6" fmla="*/ 1469505 h 1638473"/>
              <a:gd name="connsiteX7" fmla="*/ 2065433 w 4348094"/>
              <a:gd name="connsiteY7" fmla="*/ 746552 h 1638473"/>
              <a:gd name="connsiteX8" fmla="*/ 632939 w 4348094"/>
              <a:gd name="connsiteY8" fmla="*/ 1577526 h 1638473"/>
              <a:gd name="connsiteX9" fmla="*/ 0 w 4348094"/>
              <a:gd name="connsiteY9" fmla="*/ 1166536 h 1638473"/>
              <a:gd name="connsiteX0" fmla="*/ 0 w 4348094"/>
              <a:gd name="connsiteY0" fmla="*/ 1166536 h 1638473"/>
              <a:gd name="connsiteX1" fmla="*/ 2275623 w 4348094"/>
              <a:gd name="connsiteY1" fmla="*/ 1883 h 1638473"/>
              <a:gd name="connsiteX2" fmla="*/ 4348064 w 4348094"/>
              <a:gd name="connsiteY2" fmla="*/ 1363568 h 1638473"/>
              <a:gd name="connsiteX3" fmla="*/ 3832783 w 4348094"/>
              <a:gd name="connsiteY3" fmla="*/ 1634646 h 1638473"/>
              <a:gd name="connsiteX4" fmla="*/ 3742114 w 4348094"/>
              <a:gd name="connsiteY4" fmla="*/ 1503843 h 1638473"/>
              <a:gd name="connsiteX5" fmla="*/ 3646130 w 4348094"/>
              <a:gd name="connsiteY5" fmla="*/ 1471627 h 1638473"/>
              <a:gd name="connsiteX6" fmla="*/ 3555541 w 4348094"/>
              <a:gd name="connsiteY6" fmla="*/ 1469505 h 1638473"/>
              <a:gd name="connsiteX7" fmla="*/ 2065433 w 4348094"/>
              <a:gd name="connsiteY7" fmla="*/ 746552 h 1638473"/>
              <a:gd name="connsiteX8" fmla="*/ 632939 w 4348094"/>
              <a:gd name="connsiteY8" fmla="*/ 1577526 h 1638473"/>
              <a:gd name="connsiteX9" fmla="*/ 0 w 4348094"/>
              <a:gd name="connsiteY9" fmla="*/ 1166536 h 1638473"/>
              <a:gd name="connsiteX0" fmla="*/ 0 w 4348094"/>
              <a:gd name="connsiteY0" fmla="*/ 1167419 h 1639356"/>
              <a:gd name="connsiteX1" fmla="*/ 2275623 w 4348094"/>
              <a:gd name="connsiteY1" fmla="*/ 2766 h 1639356"/>
              <a:gd name="connsiteX2" fmla="*/ 4348064 w 4348094"/>
              <a:gd name="connsiteY2" fmla="*/ 1364451 h 1639356"/>
              <a:gd name="connsiteX3" fmla="*/ 3832783 w 4348094"/>
              <a:gd name="connsiteY3" fmla="*/ 1635529 h 1639356"/>
              <a:gd name="connsiteX4" fmla="*/ 3742114 w 4348094"/>
              <a:gd name="connsiteY4" fmla="*/ 1504726 h 1639356"/>
              <a:gd name="connsiteX5" fmla="*/ 3646130 w 4348094"/>
              <a:gd name="connsiteY5" fmla="*/ 1472510 h 1639356"/>
              <a:gd name="connsiteX6" fmla="*/ 3555541 w 4348094"/>
              <a:gd name="connsiteY6" fmla="*/ 1470388 h 1639356"/>
              <a:gd name="connsiteX7" fmla="*/ 2065433 w 4348094"/>
              <a:gd name="connsiteY7" fmla="*/ 747435 h 1639356"/>
              <a:gd name="connsiteX8" fmla="*/ 632939 w 4348094"/>
              <a:gd name="connsiteY8" fmla="*/ 1578409 h 1639356"/>
              <a:gd name="connsiteX9" fmla="*/ 0 w 4348094"/>
              <a:gd name="connsiteY9" fmla="*/ 1167419 h 1639356"/>
              <a:gd name="connsiteX0" fmla="*/ 0 w 4348094"/>
              <a:gd name="connsiteY0" fmla="*/ 1167419 h 1639356"/>
              <a:gd name="connsiteX1" fmla="*/ 2275623 w 4348094"/>
              <a:gd name="connsiteY1" fmla="*/ 2766 h 1639356"/>
              <a:gd name="connsiteX2" fmla="*/ 4348064 w 4348094"/>
              <a:gd name="connsiteY2" fmla="*/ 1364451 h 1639356"/>
              <a:gd name="connsiteX3" fmla="*/ 3832783 w 4348094"/>
              <a:gd name="connsiteY3" fmla="*/ 1635529 h 1639356"/>
              <a:gd name="connsiteX4" fmla="*/ 3742114 w 4348094"/>
              <a:gd name="connsiteY4" fmla="*/ 1504726 h 1639356"/>
              <a:gd name="connsiteX5" fmla="*/ 3646130 w 4348094"/>
              <a:gd name="connsiteY5" fmla="*/ 1472510 h 1639356"/>
              <a:gd name="connsiteX6" fmla="*/ 3555541 w 4348094"/>
              <a:gd name="connsiteY6" fmla="*/ 1470388 h 1639356"/>
              <a:gd name="connsiteX7" fmla="*/ 2065433 w 4348094"/>
              <a:gd name="connsiteY7" fmla="*/ 747435 h 1639356"/>
              <a:gd name="connsiteX8" fmla="*/ 632939 w 4348094"/>
              <a:gd name="connsiteY8" fmla="*/ 1578409 h 1639356"/>
              <a:gd name="connsiteX9" fmla="*/ 0 w 4348094"/>
              <a:gd name="connsiteY9" fmla="*/ 1167419 h 1639356"/>
              <a:gd name="connsiteX0" fmla="*/ 0 w 4348094"/>
              <a:gd name="connsiteY0" fmla="*/ 424978 h 896915"/>
              <a:gd name="connsiteX1" fmla="*/ 4348064 w 4348094"/>
              <a:gd name="connsiteY1" fmla="*/ 622010 h 896915"/>
              <a:gd name="connsiteX2" fmla="*/ 3832783 w 4348094"/>
              <a:gd name="connsiteY2" fmla="*/ 893088 h 896915"/>
              <a:gd name="connsiteX3" fmla="*/ 3742114 w 4348094"/>
              <a:gd name="connsiteY3" fmla="*/ 762285 h 896915"/>
              <a:gd name="connsiteX4" fmla="*/ 3646130 w 4348094"/>
              <a:gd name="connsiteY4" fmla="*/ 730069 h 896915"/>
              <a:gd name="connsiteX5" fmla="*/ 3555541 w 4348094"/>
              <a:gd name="connsiteY5" fmla="*/ 727947 h 896915"/>
              <a:gd name="connsiteX6" fmla="*/ 2065433 w 4348094"/>
              <a:gd name="connsiteY6" fmla="*/ 4994 h 896915"/>
              <a:gd name="connsiteX7" fmla="*/ 632939 w 4348094"/>
              <a:gd name="connsiteY7" fmla="*/ 835968 h 896915"/>
              <a:gd name="connsiteX8" fmla="*/ 0 w 4348094"/>
              <a:gd name="connsiteY8" fmla="*/ 424978 h 896915"/>
              <a:gd name="connsiteX0" fmla="*/ 0 w 4348094"/>
              <a:gd name="connsiteY0" fmla="*/ 946523 h 1418460"/>
              <a:gd name="connsiteX1" fmla="*/ 4348064 w 4348094"/>
              <a:gd name="connsiteY1" fmla="*/ 1143555 h 1418460"/>
              <a:gd name="connsiteX2" fmla="*/ 3832783 w 4348094"/>
              <a:gd name="connsiteY2" fmla="*/ 1414633 h 1418460"/>
              <a:gd name="connsiteX3" fmla="*/ 3742114 w 4348094"/>
              <a:gd name="connsiteY3" fmla="*/ 1283830 h 1418460"/>
              <a:gd name="connsiteX4" fmla="*/ 3646130 w 4348094"/>
              <a:gd name="connsiteY4" fmla="*/ 1251614 h 1418460"/>
              <a:gd name="connsiteX5" fmla="*/ 3555541 w 4348094"/>
              <a:gd name="connsiteY5" fmla="*/ 1249492 h 1418460"/>
              <a:gd name="connsiteX6" fmla="*/ 2065433 w 4348094"/>
              <a:gd name="connsiteY6" fmla="*/ 526539 h 1418460"/>
              <a:gd name="connsiteX7" fmla="*/ 632939 w 4348094"/>
              <a:gd name="connsiteY7" fmla="*/ 1357513 h 1418460"/>
              <a:gd name="connsiteX8" fmla="*/ 0 w 4348094"/>
              <a:gd name="connsiteY8" fmla="*/ 946523 h 1418460"/>
              <a:gd name="connsiteX0" fmla="*/ 0 w 4348094"/>
              <a:gd name="connsiteY0" fmla="*/ 1143916 h 1615853"/>
              <a:gd name="connsiteX1" fmla="*/ 4348064 w 4348094"/>
              <a:gd name="connsiteY1" fmla="*/ 1340948 h 1615853"/>
              <a:gd name="connsiteX2" fmla="*/ 3832783 w 4348094"/>
              <a:gd name="connsiteY2" fmla="*/ 1612026 h 1615853"/>
              <a:gd name="connsiteX3" fmla="*/ 3742114 w 4348094"/>
              <a:gd name="connsiteY3" fmla="*/ 1481223 h 1615853"/>
              <a:gd name="connsiteX4" fmla="*/ 3646130 w 4348094"/>
              <a:gd name="connsiteY4" fmla="*/ 1449007 h 1615853"/>
              <a:gd name="connsiteX5" fmla="*/ 3555541 w 4348094"/>
              <a:gd name="connsiteY5" fmla="*/ 1446885 h 1615853"/>
              <a:gd name="connsiteX6" fmla="*/ 2065433 w 4348094"/>
              <a:gd name="connsiteY6" fmla="*/ 723932 h 1615853"/>
              <a:gd name="connsiteX7" fmla="*/ 632939 w 4348094"/>
              <a:gd name="connsiteY7" fmla="*/ 1554906 h 1615853"/>
              <a:gd name="connsiteX8" fmla="*/ 0 w 4348094"/>
              <a:gd name="connsiteY8" fmla="*/ 1143916 h 1615853"/>
              <a:gd name="connsiteX0" fmla="*/ 0 w 4348094"/>
              <a:gd name="connsiteY0" fmla="*/ 1127298 h 1599235"/>
              <a:gd name="connsiteX1" fmla="*/ 4348064 w 4348094"/>
              <a:gd name="connsiteY1" fmla="*/ 1324330 h 1599235"/>
              <a:gd name="connsiteX2" fmla="*/ 3832783 w 4348094"/>
              <a:gd name="connsiteY2" fmla="*/ 1595408 h 1599235"/>
              <a:gd name="connsiteX3" fmla="*/ 3742114 w 4348094"/>
              <a:gd name="connsiteY3" fmla="*/ 1464605 h 1599235"/>
              <a:gd name="connsiteX4" fmla="*/ 3646130 w 4348094"/>
              <a:gd name="connsiteY4" fmla="*/ 1432389 h 1599235"/>
              <a:gd name="connsiteX5" fmla="*/ 3555541 w 4348094"/>
              <a:gd name="connsiteY5" fmla="*/ 1430267 h 1599235"/>
              <a:gd name="connsiteX6" fmla="*/ 2065433 w 4348094"/>
              <a:gd name="connsiteY6" fmla="*/ 707314 h 1599235"/>
              <a:gd name="connsiteX7" fmla="*/ 632939 w 4348094"/>
              <a:gd name="connsiteY7" fmla="*/ 1538288 h 1599235"/>
              <a:gd name="connsiteX8" fmla="*/ 0 w 4348094"/>
              <a:gd name="connsiteY8" fmla="*/ 1127298 h 1599235"/>
              <a:gd name="connsiteX0" fmla="*/ 0 w 4348094"/>
              <a:gd name="connsiteY0" fmla="*/ 1063514 h 1535451"/>
              <a:gd name="connsiteX1" fmla="*/ 4348064 w 4348094"/>
              <a:gd name="connsiteY1" fmla="*/ 1260546 h 1535451"/>
              <a:gd name="connsiteX2" fmla="*/ 3832783 w 4348094"/>
              <a:gd name="connsiteY2" fmla="*/ 1531624 h 1535451"/>
              <a:gd name="connsiteX3" fmla="*/ 3742114 w 4348094"/>
              <a:gd name="connsiteY3" fmla="*/ 1400821 h 1535451"/>
              <a:gd name="connsiteX4" fmla="*/ 3646130 w 4348094"/>
              <a:gd name="connsiteY4" fmla="*/ 1368605 h 1535451"/>
              <a:gd name="connsiteX5" fmla="*/ 3555541 w 4348094"/>
              <a:gd name="connsiteY5" fmla="*/ 1366483 h 1535451"/>
              <a:gd name="connsiteX6" fmla="*/ 2065433 w 4348094"/>
              <a:gd name="connsiteY6" fmla="*/ 643530 h 1535451"/>
              <a:gd name="connsiteX7" fmla="*/ 632939 w 4348094"/>
              <a:gd name="connsiteY7" fmla="*/ 1474504 h 1535451"/>
              <a:gd name="connsiteX8" fmla="*/ 0 w 4348094"/>
              <a:gd name="connsiteY8" fmla="*/ 1063514 h 1535451"/>
              <a:gd name="connsiteX0" fmla="*/ 0 w 4348094"/>
              <a:gd name="connsiteY0" fmla="*/ 1073645 h 1545582"/>
              <a:gd name="connsiteX1" fmla="*/ 4348064 w 4348094"/>
              <a:gd name="connsiteY1" fmla="*/ 1270677 h 1545582"/>
              <a:gd name="connsiteX2" fmla="*/ 3832783 w 4348094"/>
              <a:gd name="connsiteY2" fmla="*/ 1541755 h 1545582"/>
              <a:gd name="connsiteX3" fmla="*/ 3742114 w 4348094"/>
              <a:gd name="connsiteY3" fmla="*/ 1410952 h 1545582"/>
              <a:gd name="connsiteX4" fmla="*/ 3646130 w 4348094"/>
              <a:gd name="connsiteY4" fmla="*/ 1378736 h 1545582"/>
              <a:gd name="connsiteX5" fmla="*/ 3555541 w 4348094"/>
              <a:gd name="connsiteY5" fmla="*/ 1376614 h 1545582"/>
              <a:gd name="connsiteX6" fmla="*/ 2065433 w 4348094"/>
              <a:gd name="connsiteY6" fmla="*/ 653661 h 1545582"/>
              <a:gd name="connsiteX7" fmla="*/ 632939 w 4348094"/>
              <a:gd name="connsiteY7" fmla="*/ 1484635 h 1545582"/>
              <a:gd name="connsiteX8" fmla="*/ 0 w 4348094"/>
              <a:gd name="connsiteY8" fmla="*/ 1073645 h 1545582"/>
              <a:gd name="connsiteX0" fmla="*/ 0 w 4348094"/>
              <a:gd name="connsiteY0" fmla="*/ 1141955 h 1613892"/>
              <a:gd name="connsiteX1" fmla="*/ 4348064 w 4348094"/>
              <a:gd name="connsiteY1" fmla="*/ 1338987 h 1613892"/>
              <a:gd name="connsiteX2" fmla="*/ 3832783 w 4348094"/>
              <a:gd name="connsiteY2" fmla="*/ 1610065 h 1613892"/>
              <a:gd name="connsiteX3" fmla="*/ 3742114 w 4348094"/>
              <a:gd name="connsiteY3" fmla="*/ 1479262 h 1613892"/>
              <a:gd name="connsiteX4" fmla="*/ 3646130 w 4348094"/>
              <a:gd name="connsiteY4" fmla="*/ 1447046 h 1613892"/>
              <a:gd name="connsiteX5" fmla="*/ 3555541 w 4348094"/>
              <a:gd name="connsiteY5" fmla="*/ 1444924 h 1613892"/>
              <a:gd name="connsiteX6" fmla="*/ 2065433 w 4348094"/>
              <a:gd name="connsiteY6" fmla="*/ 721971 h 1613892"/>
              <a:gd name="connsiteX7" fmla="*/ 632939 w 4348094"/>
              <a:gd name="connsiteY7" fmla="*/ 1552945 h 1613892"/>
              <a:gd name="connsiteX8" fmla="*/ 0 w 4348094"/>
              <a:gd name="connsiteY8" fmla="*/ 1141955 h 1613892"/>
              <a:gd name="connsiteX0" fmla="*/ 0 w 4319329"/>
              <a:gd name="connsiteY0" fmla="*/ 1171302 h 1594384"/>
              <a:gd name="connsiteX1" fmla="*/ 4319299 w 4319329"/>
              <a:gd name="connsiteY1" fmla="*/ 1319479 h 1594384"/>
              <a:gd name="connsiteX2" fmla="*/ 3804018 w 4319329"/>
              <a:gd name="connsiteY2" fmla="*/ 1590557 h 1594384"/>
              <a:gd name="connsiteX3" fmla="*/ 3713349 w 4319329"/>
              <a:gd name="connsiteY3" fmla="*/ 1459754 h 1594384"/>
              <a:gd name="connsiteX4" fmla="*/ 3617365 w 4319329"/>
              <a:gd name="connsiteY4" fmla="*/ 1427538 h 1594384"/>
              <a:gd name="connsiteX5" fmla="*/ 3526776 w 4319329"/>
              <a:gd name="connsiteY5" fmla="*/ 1425416 h 1594384"/>
              <a:gd name="connsiteX6" fmla="*/ 2036668 w 4319329"/>
              <a:gd name="connsiteY6" fmla="*/ 702463 h 1594384"/>
              <a:gd name="connsiteX7" fmla="*/ 604174 w 4319329"/>
              <a:gd name="connsiteY7" fmla="*/ 1533437 h 1594384"/>
              <a:gd name="connsiteX8" fmla="*/ 0 w 4319329"/>
              <a:gd name="connsiteY8" fmla="*/ 1171302 h 1594384"/>
              <a:gd name="connsiteX0" fmla="*/ 0 w 4319329"/>
              <a:gd name="connsiteY0" fmla="*/ 1213793 h 1636875"/>
              <a:gd name="connsiteX1" fmla="*/ 4319299 w 4319329"/>
              <a:gd name="connsiteY1" fmla="*/ 1361970 h 1636875"/>
              <a:gd name="connsiteX2" fmla="*/ 3804018 w 4319329"/>
              <a:gd name="connsiteY2" fmla="*/ 1633048 h 1636875"/>
              <a:gd name="connsiteX3" fmla="*/ 3713349 w 4319329"/>
              <a:gd name="connsiteY3" fmla="*/ 1502245 h 1636875"/>
              <a:gd name="connsiteX4" fmla="*/ 3617365 w 4319329"/>
              <a:gd name="connsiteY4" fmla="*/ 1470029 h 1636875"/>
              <a:gd name="connsiteX5" fmla="*/ 3526776 w 4319329"/>
              <a:gd name="connsiteY5" fmla="*/ 1467907 h 1636875"/>
              <a:gd name="connsiteX6" fmla="*/ 2036668 w 4319329"/>
              <a:gd name="connsiteY6" fmla="*/ 744954 h 1636875"/>
              <a:gd name="connsiteX7" fmla="*/ 604174 w 4319329"/>
              <a:gd name="connsiteY7" fmla="*/ 1575928 h 1636875"/>
              <a:gd name="connsiteX8" fmla="*/ 0 w 4319329"/>
              <a:gd name="connsiteY8" fmla="*/ 1213793 h 1636875"/>
              <a:gd name="connsiteX0" fmla="*/ 0 w 4339110"/>
              <a:gd name="connsiteY0" fmla="*/ 1217240 h 1640322"/>
              <a:gd name="connsiteX1" fmla="*/ 4339081 w 4339110"/>
              <a:gd name="connsiteY1" fmla="*/ 1359576 h 1640322"/>
              <a:gd name="connsiteX2" fmla="*/ 3804018 w 4339110"/>
              <a:gd name="connsiteY2" fmla="*/ 1636495 h 1640322"/>
              <a:gd name="connsiteX3" fmla="*/ 3713349 w 4339110"/>
              <a:gd name="connsiteY3" fmla="*/ 1505692 h 1640322"/>
              <a:gd name="connsiteX4" fmla="*/ 3617365 w 4339110"/>
              <a:gd name="connsiteY4" fmla="*/ 1473476 h 1640322"/>
              <a:gd name="connsiteX5" fmla="*/ 3526776 w 4339110"/>
              <a:gd name="connsiteY5" fmla="*/ 1471354 h 1640322"/>
              <a:gd name="connsiteX6" fmla="*/ 2036668 w 4339110"/>
              <a:gd name="connsiteY6" fmla="*/ 748401 h 1640322"/>
              <a:gd name="connsiteX7" fmla="*/ 604174 w 4339110"/>
              <a:gd name="connsiteY7" fmla="*/ 1579375 h 1640322"/>
              <a:gd name="connsiteX8" fmla="*/ 0 w 4339110"/>
              <a:gd name="connsiteY8" fmla="*/ 1217240 h 1640322"/>
              <a:gd name="connsiteX0" fmla="*/ 0 w 4366679"/>
              <a:gd name="connsiteY0" fmla="*/ 1205150 h 1648766"/>
              <a:gd name="connsiteX1" fmla="*/ 4366650 w 4366679"/>
              <a:gd name="connsiteY1" fmla="*/ 1368020 h 1648766"/>
              <a:gd name="connsiteX2" fmla="*/ 3831587 w 4366679"/>
              <a:gd name="connsiteY2" fmla="*/ 1644939 h 1648766"/>
              <a:gd name="connsiteX3" fmla="*/ 3740918 w 4366679"/>
              <a:gd name="connsiteY3" fmla="*/ 1514136 h 1648766"/>
              <a:gd name="connsiteX4" fmla="*/ 3644934 w 4366679"/>
              <a:gd name="connsiteY4" fmla="*/ 1481920 h 1648766"/>
              <a:gd name="connsiteX5" fmla="*/ 3554345 w 4366679"/>
              <a:gd name="connsiteY5" fmla="*/ 1479798 h 1648766"/>
              <a:gd name="connsiteX6" fmla="*/ 2064237 w 4366679"/>
              <a:gd name="connsiteY6" fmla="*/ 756845 h 1648766"/>
              <a:gd name="connsiteX7" fmla="*/ 631743 w 4366679"/>
              <a:gd name="connsiteY7" fmla="*/ 1587819 h 1648766"/>
              <a:gd name="connsiteX8" fmla="*/ 0 w 4366679"/>
              <a:gd name="connsiteY8" fmla="*/ 1205150 h 1648766"/>
              <a:gd name="connsiteX0" fmla="*/ 0 w 4366679"/>
              <a:gd name="connsiteY0" fmla="*/ 1197575 h 1641191"/>
              <a:gd name="connsiteX1" fmla="*/ 4366650 w 4366679"/>
              <a:gd name="connsiteY1" fmla="*/ 1360445 h 1641191"/>
              <a:gd name="connsiteX2" fmla="*/ 3831587 w 4366679"/>
              <a:gd name="connsiteY2" fmla="*/ 1637364 h 1641191"/>
              <a:gd name="connsiteX3" fmla="*/ 3740918 w 4366679"/>
              <a:gd name="connsiteY3" fmla="*/ 1506561 h 1641191"/>
              <a:gd name="connsiteX4" fmla="*/ 3644934 w 4366679"/>
              <a:gd name="connsiteY4" fmla="*/ 1474345 h 1641191"/>
              <a:gd name="connsiteX5" fmla="*/ 3554345 w 4366679"/>
              <a:gd name="connsiteY5" fmla="*/ 1472223 h 1641191"/>
              <a:gd name="connsiteX6" fmla="*/ 2064237 w 4366679"/>
              <a:gd name="connsiteY6" fmla="*/ 749270 h 1641191"/>
              <a:gd name="connsiteX7" fmla="*/ 631743 w 4366679"/>
              <a:gd name="connsiteY7" fmla="*/ 1580244 h 1641191"/>
              <a:gd name="connsiteX8" fmla="*/ 0 w 4366679"/>
              <a:gd name="connsiteY8" fmla="*/ 1197575 h 1641191"/>
              <a:gd name="connsiteX0" fmla="*/ 0 w 4366679"/>
              <a:gd name="connsiteY0" fmla="*/ 1197575 h 1641191"/>
              <a:gd name="connsiteX1" fmla="*/ 4366650 w 4366679"/>
              <a:gd name="connsiteY1" fmla="*/ 1360445 h 1641191"/>
              <a:gd name="connsiteX2" fmla="*/ 3831587 w 4366679"/>
              <a:gd name="connsiteY2" fmla="*/ 1637364 h 1641191"/>
              <a:gd name="connsiteX3" fmla="*/ 3740918 w 4366679"/>
              <a:gd name="connsiteY3" fmla="*/ 1506561 h 1641191"/>
              <a:gd name="connsiteX4" fmla="*/ 3644934 w 4366679"/>
              <a:gd name="connsiteY4" fmla="*/ 1474345 h 1641191"/>
              <a:gd name="connsiteX5" fmla="*/ 3554345 w 4366679"/>
              <a:gd name="connsiteY5" fmla="*/ 1472223 h 1641191"/>
              <a:gd name="connsiteX6" fmla="*/ 2018833 w 4366679"/>
              <a:gd name="connsiteY6" fmla="*/ 741171 h 1641191"/>
              <a:gd name="connsiteX7" fmla="*/ 631743 w 4366679"/>
              <a:gd name="connsiteY7" fmla="*/ 1580244 h 1641191"/>
              <a:gd name="connsiteX8" fmla="*/ 0 w 4366679"/>
              <a:gd name="connsiteY8" fmla="*/ 1197575 h 1641191"/>
              <a:gd name="connsiteX0" fmla="*/ 0 w 4366679"/>
              <a:gd name="connsiteY0" fmla="*/ 1197575 h 1641191"/>
              <a:gd name="connsiteX1" fmla="*/ 4366650 w 4366679"/>
              <a:gd name="connsiteY1" fmla="*/ 1360445 h 1641191"/>
              <a:gd name="connsiteX2" fmla="*/ 3831587 w 4366679"/>
              <a:gd name="connsiteY2" fmla="*/ 1637364 h 1641191"/>
              <a:gd name="connsiteX3" fmla="*/ 3740918 w 4366679"/>
              <a:gd name="connsiteY3" fmla="*/ 1506561 h 1641191"/>
              <a:gd name="connsiteX4" fmla="*/ 3644934 w 4366679"/>
              <a:gd name="connsiteY4" fmla="*/ 1474345 h 1641191"/>
              <a:gd name="connsiteX5" fmla="*/ 3554345 w 4366679"/>
              <a:gd name="connsiteY5" fmla="*/ 1472223 h 1641191"/>
              <a:gd name="connsiteX6" fmla="*/ 2024675 w 4366679"/>
              <a:gd name="connsiteY6" fmla="*/ 760953 h 1641191"/>
              <a:gd name="connsiteX7" fmla="*/ 631743 w 4366679"/>
              <a:gd name="connsiteY7" fmla="*/ 1580244 h 1641191"/>
              <a:gd name="connsiteX8" fmla="*/ 0 w 4366679"/>
              <a:gd name="connsiteY8" fmla="*/ 1197575 h 1641191"/>
              <a:gd name="connsiteX0" fmla="*/ 0 w 4366673"/>
              <a:gd name="connsiteY0" fmla="*/ 1197575 h 1725858"/>
              <a:gd name="connsiteX1" fmla="*/ 4366650 w 4366673"/>
              <a:gd name="connsiteY1" fmla="*/ 1360445 h 1725858"/>
              <a:gd name="connsiteX2" fmla="*/ 3718620 w 4366673"/>
              <a:gd name="connsiteY2" fmla="*/ 1723419 h 1725858"/>
              <a:gd name="connsiteX3" fmla="*/ 3740918 w 4366673"/>
              <a:gd name="connsiteY3" fmla="*/ 1506561 h 1725858"/>
              <a:gd name="connsiteX4" fmla="*/ 3644934 w 4366673"/>
              <a:gd name="connsiteY4" fmla="*/ 1474345 h 1725858"/>
              <a:gd name="connsiteX5" fmla="*/ 3554345 w 4366673"/>
              <a:gd name="connsiteY5" fmla="*/ 1472223 h 1725858"/>
              <a:gd name="connsiteX6" fmla="*/ 2024675 w 4366673"/>
              <a:gd name="connsiteY6" fmla="*/ 760953 h 1725858"/>
              <a:gd name="connsiteX7" fmla="*/ 631743 w 4366673"/>
              <a:gd name="connsiteY7" fmla="*/ 1580244 h 1725858"/>
              <a:gd name="connsiteX8" fmla="*/ 0 w 4366673"/>
              <a:gd name="connsiteY8" fmla="*/ 1197575 h 1725858"/>
              <a:gd name="connsiteX0" fmla="*/ 0 w 4366673"/>
              <a:gd name="connsiteY0" fmla="*/ 1197575 h 1724547"/>
              <a:gd name="connsiteX1" fmla="*/ 4366650 w 4366673"/>
              <a:gd name="connsiteY1" fmla="*/ 1360445 h 1724547"/>
              <a:gd name="connsiteX2" fmla="*/ 3718620 w 4366673"/>
              <a:gd name="connsiteY2" fmla="*/ 1723419 h 1724547"/>
              <a:gd name="connsiteX3" fmla="*/ 3644934 w 4366673"/>
              <a:gd name="connsiteY3" fmla="*/ 1474345 h 1724547"/>
              <a:gd name="connsiteX4" fmla="*/ 3554345 w 4366673"/>
              <a:gd name="connsiteY4" fmla="*/ 1472223 h 1724547"/>
              <a:gd name="connsiteX5" fmla="*/ 2024675 w 4366673"/>
              <a:gd name="connsiteY5" fmla="*/ 760953 h 1724547"/>
              <a:gd name="connsiteX6" fmla="*/ 631743 w 4366673"/>
              <a:gd name="connsiteY6" fmla="*/ 1580244 h 1724547"/>
              <a:gd name="connsiteX7" fmla="*/ 0 w 4366673"/>
              <a:gd name="connsiteY7" fmla="*/ 1197575 h 1724547"/>
              <a:gd name="connsiteX0" fmla="*/ 0 w 4366673"/>
              <a:gd name="connsiteY0" fmla="*/ 1197575 h 1725482"/>
              <a:gd name="connsiteX1" fmla="*/ 4366650 w 4366673"/>
              <a:gd name="connsiteY1" fmla="*/ 1360445 h 1725482"/>
              <a:gd name="connsiteX2" fmla="*/ 3718620 w 4366673"/>
              <a:gd name="connsiteY2" fmla="*/ 1723419 h 1725482"/>
              <a:gd name="connsiteX3" fmla="*/ 3554345 w 4366673"/>
              <a:gd name="connsiteY3" fmla="*/ 1472223 h 1725482"/>
              <a:gd name="connsiteX4" fmla="*/ 2024675 w 4366673"/>
              <a:gd name="connsiteY4" fmla="*/ 760953 h 1725482"/>
              <a:gd name="connsiteX5" fmla="*/ 631743 w 4366673"/>
              <a:gd name="connsiteY5" fmla="*/ 1580244 h 1725482"/>
              <a:gd name="connsiteX6" fmla="*/ 0 w 4366673"/>
              <a:gd name="connsiteY6" fmla="*/ 1197575 h 1725482"/>
              <a:gd name="connsiteX0" fmla="*/ 0 w 4366673"/>
              <a:gd name="connsiteY0" fmla="*/ 1197575 h 1723419"/>
              <a:gd name="connsiteX1" fmla="*/ 4366650 w 4366673"/>
              <a:gd name="connsiteY1" fmla="*/ 1360445 h 1723419"/>
              <a:gd name="connsiteX2" fmla="*/ 3718620 w 4366673"/>
              <a:gd name="connsiteY2" fmla="*/ 1723419 h 1723419"/>
              <a:gd name="connsiteX3" fmla="*/ 2024675 w 4366673"/>
              <a:gd name="connsiteY3" fmla="*/ 760953 h 1723419"/>
              <a:gd name="connsiteX4" fmla="*/ 631743 w 4366673"/>
              <a:gd name="connsiteY4" fmla="*/ 1580244 h 1723419"/>
              <a:gd name="connsiteX5" fmla="*/ 0 w 4366673"/>
              <a:gd name="connsiteY5" fmla="*/ 1197575 h 1723419"/>
              <a:gd name="connsiteX0" fmla="*/ 0 w 4366673"/>
              <a:gd name="connsiteY0" fmla="*/ 1197575 h 1723419"/>
              <a:gd name="connsiteX1" fmla="*/ 4366650 w 4366673"/>
              <a:gd name="connsiteY1" fmla="*/ 1360445 h 1723419"/>
              <a:gd name="connsiteX2" fmla="*/ 3718620 w 4366673"/>
              <a:gd name="connsiteY2" fmla="*/ 1723419 h 1723419"/>
              <a:gd name="connsiteX3" fmla="*/ 2024675 w 4366673"/>
              <a:gd name="connsiteY3" fmla="*/ 760953 h 1723419"/>
              <a:gd name="connsiteX4" fmla="*/ 631743 w 4366673"/>
              <a:gd name="connsiteY4" fmla="*/ 1580244 h 1723419"/>
              <a:gd name="connsiteX5" fmla="*/ 0 w 4366673"/>
              <a:gd name="connsiteY5" fmla="*/ 1197575 h 1723419"/>
              <a:gd name="connsiteX0" fmla="*/ 0 w 4366674"/>
              <a:gd name="connsiteY0" fmla="*/ 1197575 h 1725296"/>
              <a:gd name="connsiteX1" fmla="*/ 4366650 w 4366674"/>
              <a:gd name="connsiteY1" fmla="*/ 1360445 h 1725296"/>
              <a:gd name="connsiteX2" fmla="*/ 3718620 w 4366674"/>
              <a:gd name="connsiteY2" fmla="*/ 1723419 h 1725296"/>
              <a:gd name="connsiteX3" fmla="*/ 2024675 w 4366674"/>
              <a:gd name="connsiteY3" fmla="*/ 760953 h 1725296"/>
              <a:gd name="connsiteX4" fmla="*/ 631743 w 4366674"/>
              <a:gd name="connsiteY4" fmla="*/ 1580244 h 1725296"/>
              <a:gd name="connsiteX5" fmla="*/ 0 w 4366674"/>
              <a:gd name="connsiteY5" fmla="*/ 1197575 h 1725296"/>
              <a:gd name="connsiteX0" fmla="*/ 0 w 4366673"/>
              <a:gd name="connsiteY0" fmla="*/ 1197575 h 1732972"/>
              <a:gd name="connsiteX1" fmla="*/ 4366650 w 4366673"/>
              <a:gd name="connsiteY1" fmla="*/ 1360445 h 1732972"/>
              <a:gd name="connsiteX2" fmla="*/ 3718620 w 4366673"/>
              <a:gd name="connsiteY2" fmla="*/ 1723419 h 1732972"/>
              <a:gd name="connsiteX3" fmla="*/ 2024675 w 4366673"/>
              <a:gd name="connsiteY3" fmla="*/ 760953 h 1732972"/>
              <a:gd name="connsiteX4" fmla="*/ 631743 w 4366673"/>
              <a:gd name="connsiteY4" fmla="*/ 1580244 h 1732972"/>
              <a:gd name="connsiteX5" fmla="*/ 0 w 4366673"/>
              <a:gd name="connsiteY5" fmla="*/ 1197575 h 1732972"/>
              <a:gd name="connsiteX0" fmla="*/ 0 w 4366670"/>
              <a:gd name="connsiteY0" fmla="*/ 1197575 h 1743707"/>
              <a:gd name="connsiteX1" fmla="*/ 4366650 w 4366670"/>
              <a:gd name="connsiteY1" fmla="*/ 1360445 h 1743707"/>
              <a:gd name="connsiteX2" fmla="*/ 3718620 w 4366670"/>
              <a:gd name="connsiteY2" fmla="*/ 1723419 h 1743707"/>
              <a:gd name="connsiteX3" fmla="*/ 2024675 w 4366670"/>
              <a:gd name="connsiteY3" fmla="*/ 760953 h 1743707"/>
              <a:gd name="connsiteX4" fmla="*/ 631743 w 4366670"/>
              <a:gd name="connsiteY4" fmla="*/ 1580244 h 1743707"/>
              <a:gd name="connsiteX5" fmla="*/ 0 w 4366670"/>
              <a:gd name="connsiteY5" fmla="*/ 1197575 h 1743707"/>
              <a:gd name="connsiteX0" fmla="*/ 0 w 4366949"/>
              <a:gd name="connsiteY0" fmla="*/ 1197575 h 1731666"/>
              <a:gd name="connsiteX1" fmla="*/ 4366650 w 4366949"/>
              <a:gd name="connsiteY1" fmla="*/ 1360445 h 1731666"/>
              <a:gd name="connsiteX2" fmla="*/ 3718620 w 4366949"/>
              <a:gd name="connsiteY2" fmla="*/ 1723419 h 1731666"/>
              <a:gd name="connsiteX3" fmla="*/ 631743 w 4366949"/>
              <a:gd name="connsiteY3" fmla="*/ 1580244 h 1731666"/>
              <a:gd name="connsiteX4" fmla="*/ 0 w 4366949"/>
              <a:gd name="connsiteY4" fmla="*/ 1197575 h 1731666"/>
              <a:gd name="connsiteX0" fmla="*/ 0 w 4366949"/>
              <a:gd name="connsiteY0" fmla="*/ 1197575 h 1723967"/>
              <a:gd name="connsiteX1" fmla="*/ 4366650 w 4366949"/>
              <a:gd name="connsiteY1" fmla="*/ 1360445 h 1723967"/>
              <a:gd name="connsiteX2" fmla="*/ 3718620 w 4366949"/>
              <a:gd name="connsiteY2" fmla="*/ 1723419 h 1723967"/>
              <a:gd name="connsiteX3" fmla="*/ 631743 w 4366949"/>
              <a:gd name="connsiteY3" fmla="*/ 1580244 h 1723967"/>
              <a:gd name="connsiteX4" fmla="*/ 0 w 4366949"/>
              <a:gd name="connsiteY4" fmla="*/ 1197575 h 1723967"/>
              <a:gd name="connsiteX0" fmla="*/ 0 w 4366727"/>
              <a:gd name="connsiteY0" fmla="*/ 1197575 h 1832271"/>
              <a:gd name="connsiteX1" fmla="*/ 4366650 w 4366727"/>
              <a:gd name="connsiteY1" fmla="*/ 1360445 h 1832271"/>
              <a:gd name="connsiteX2" fmla="*/ 3718620 w 4366727"/>
              <a:gd name="connsiteY2" fmla="*/ 1723419 h 1832271"/>
              <a:gd name="connsiteX3" fmla="*/ 631743 w 4366727"/>
              <a:gd name="connsiteY3" fmla="*/ 1580244 h 1832271"/>
              <a:gd name="connsiteX4" fmla="*/ 0 w 4366727"/>
              <a:gd name="connsiteY4" fmla="*/ 1197575 h 1832271"/>
              <a:gd name="connsiteX0" fmla="*/ 0 w 4366727"/>
              <a:gd name="connsiteY0" fmla="*/ 1197575 h 1832271"/>
              <a:gd name="connsiteX1" fmla="*/ 4366650 w 4366727"/>
              <a:gd name="connsiteY1" fmla="*/ 1360445 h 1832271"/>
              <a:gd name="connsiteX2" fmla="*/ 3718620 w 4366727"/>
              <a:gd name="connsiteY2" fmla="*/ 1723419 h 1832271"/>
              <a:gd name="connsiteX3" fmla="*/ 631743 w 4366727"/>
              <a:gd name="connsiteY3" fmla="*/ 1580244 h 1832271"/>
              <a:gd name="connsiteX4" fmla="*/ 0 w 4366727"/>
              <a:gd name="connsiteY4" fmla="*/ 1197575 h 1832271"/>
              <a:gd name="connsiteX0" fmla="*/ 0 w 4366727"/>
              <a:gd name="connsiteY0" fmla="*/ 1197575 h 1832271"/>
              <a:gd name="connsiteX1" fmla="*/ 4366650 w 4366727"/>
              <a:gd name="connsiteY1" fmla="*/ 1360445 h 1832271"/>
              <a:gd name="connsiteX2" fmla="*/ 3718620 w 4366727"/>
              <a:gd name="connsiteY2" fmla="*/ 1723419 h 1832271"/>
              <a:gd name="connsiteX3" fmla="*/ 631743 w 4366727"/>
              <a:gd name="connsiteY3" fmla="*/ 1580244 h 1832271"/>
              <a:gd name="connsiteX4" fmla="*/ 0 w 4366727"/>
              <a:gd name="connsiteY4" fmla="*/ 1197575 h 1832271"/>
              <a:gd name="connsiteX0" fmla="*/ 0 w 4366727"/>
              <a:gd name="connsiteY0" fmla="*/ 1197575 h 1832271"/>
              <a:gd name="connsiteX1" fmla="*/ 4366650 w 4366727"/>
              <a:gd name="connsiteY1" fmla="*/ 1360445 h 1832271"/>
              <a:gd name="connsiteX2" fmla="*/ 3718620 w 4366727"/>
              <a:gd name="connsiteY2" fmla="*/ 1723419 h 1832271"/>
              <a:gd name="connsiteX3" fmla="*/ 631743 w 4366727"/>
              <a:gd name="connsiteY3" fmla="*/ 1580244 h 1832271"/>
              <a:gd name="connsiteX4" fmla="*/ 0 w 4366727"/>
              <a:gd name="connsiteY4" fmla="*/ 1197575 h 1832271"/>
              <a:gd name="connsiteX0" fmla="*/ 0 w 4366727"/>
              <a:gd name="connsiteY0" fmla="*/ 422578 h 1057274"/>
              <a:gd name="connsiteX1" fmla="*/ 4366650 w 4366727"/>
              <a:gd name="connsiteY1" fmla="*/ 585448 h 1057274"/>
              <a:gd name="connsiteX2" fmla="*/ 3718620 w 4366727"/>
              <a:gd name="connsiteY2" fmla="*/ 948422 h 1057274"/>
              <a:gd name="connsiteX3" fmla="*/ 631743 w 4366727"/>
              <a:gd name="connsiteY3" fmla="*/ 805247 h 1057274"/>
              <a:gd name="connsiteX4" fmla="*/ 0 w 4366727"/>
              <a:gd name="connsiteY4" fmla="*/ 422578 h 1057274"/>
              <a:gd name="connsiteX0" fmla="*/ 0 w 4366727"/>
              <a:gd name="connsiteY0" fmla="*/ 1051029 h 1685725"/>
              <a:gd name="connsiteX1" fmla="*/ 4366650 w 4366727"/>
              <a:gd name="connsiteY1" fmla="*/ 1213899 h 1685725"/>
              <a:gd name="connsiteX2" fmla="*/ 3718620 w 4366727"/>
              <a:gd name="connsiteY2" fmla="*/ 1576873 h 1685725"/>
              <a:gd name="connsiteX3" fmla="*/ 631743 w 4366727"/>
              <a:gd name="connsiteY3" fmla="*/ 1433698 h 1685725"/>
              <a:gd name="connsiteX4" fmla="*/ 0 w 4366727"/>
              <a:gd name="connsiteY4" fmla="*/ 1051029 h 1685725"/>
              <a:gd name="connsiteX0" fmla="*/ 0 w 4366659"/>
              <a:gd name="connsiteY0" fmla="*/ 1141523 h 1776470"/>
              <a:gd name="connsiteX1" fmla="*/ 4366650 w 4366659"/>
              <a:gd name="connsiteY1" fmla="*/ 1304393 h 1776470"/>
              <a:gd name="connsiteX2" fmla="*/ 3718620 w 4366659"/>
              <a:gd name="connsiteY2" fmla="*/ 1667367 h 1776470"/>
              <a:gd name="connsiteX3" fmla="*/ 631743 w 4366659"/>
              <a:gd name="connsiteY3" fmla="*/ 1524192 h 1776470"/>
              <a:gd name="connsiteX4" fmla="*/ 0 w 4366659"/>
              <a:gd name="connsiteY4" fmla="*/ 1141523 h 1776470"/>
              <a:gd name="connsiteX0" fmla="*/ 0 w 4367880"/>
              <a:gd name="connsiteY0" fmla="*/ 1141523 h 1723684"/>
              <a:gd name="connsiteX1" fmla="*/ 4366650 w 4367880"/>
              <a:gd name="connsiteY1" fmla="*/ 1304393 h 1723684"/>
              <a:gd name="connsiteX2" fmla="*/ 3718620 w 4367880"/>
              <a:gd name="connsiteY2" fmla="*/ 1667367 h 1723684"/>
              <a:gd name="connsiteX3" fmla="*/ 631743 w 4367880"/>
              <a:gd name="connsiteY3" fmla="*/ 1524192 h 1723684"/>
              <a:gd name="connsiteX4" fmla="*/ 0 w 4367880"/>
              <a:gd name="connsiteY4" fmla="*/ 1141523 h 1723684"/>
              <a:gd name="connsiteX0" fmla="*/ 0 w 4366653"/>
              <a:gd name="connsiteY0" fmla="*/ 1141523 h 1723383"/>
              <a:gd name="connsiteX1" fmla="*/ 4366650 w 4366653"/>
              <a:gd name="connsiteY1" fmla="*/ 1304393 h 1723383"/>
              <a:gd name="connsiteX2" fmla="*/ 3718620 w 4366653"/>
              <a:gd name="connsiteY2" fmla="*/ 1667367 h 1723383"/>
              <a:gd name="connsiteX3" fmla="*/ 3415623 w 4366653"/>
              <a:gd name="connsiteY3" fmla="*/ 1707987 h 1723383"/>
              <a:gd name="connsiteX4" fmla="*/ 631743 w 4366653"/>
              <a:gd name="connsiteY4" fmla="*/ 1524192 h 1723383"/>
              <a:gd name="connsiteX5" fmla="*/ 0 w 4366653"/>
              <a:gd name="connsiteY5" fmla="*/ 1141523 h 1723383"/>
              <a:gd name="connsiteX0" fmla="*/ 0 w 4366653"/>
              <a:gd name="connsiteY0" fmla="*/ 1141523 h 1723383"/>
              <a:gd name="connsiteX1" fmla="*/ 4366650 w 4366653"/>
              <a:gd name="connsiteY1" fmla="*/ 1304393 h 1723383"/>
              <a:gd name="connsiteX2" fmla="*/ 3718620 w 4366653"/>
              <a:gd name="connsiteY2" fmla="*/ 1667367 h 1723383"/>
              <a:gd name="connsiteX3" fmla="*/ 3415623 w 4366653"/>
              <a:gd name="connsiteY3" fmla="*/ 1707987 h 1723383"/>
              <a:gd name="connsiteX4" fmla="*/ 631743 w 4366653"/>
              <a:gd name="connsiteY4" fmla="*/ 1524192 h 1723383"/>
              <a:gd name="connsiteX5" fmla="*/ 0 w 4366653"/>
              <a:gd name="connsiteY5" fmla="*/ 1141523 h 1723383"/>
              <a:gd name="connsiteX0" fmla="*/ 0 w 4366652"/>
              <a:gd name="connsiteY0" fmla="*/ 1141523 h 1704649"/>
              <a:gd name="connsiteX1" fmla="*/ 4366650 w 4366652"/>
              <a:gd name="connsiteY1" fmla="*/ 1304393 h 1704649"/>
              <a:gd name="connsiteX2" fmla="*/ 3718620 w 4366652"/>
              <a:gd name="connsiteY2" fmla="*/ 1667367 h 1704649"/>
              <a:gd name="connsiteX3" fmla="*/ 3719285 w 4366652"/>
              <a:gd name="connsiteY3" fmla="*/ 1676697 h 1704649"/>
              <a:gd name="connsiteX4" fmla="*/ 631743 w 4366652"/>
              <a:gd name="connsiteY4" fmla="*/ 1524192 h 1704649"/>
              <a:gd name="connsiteX5" fmla="*/ 0 w 4366652"/>
              <a:gd name="connsiteY5" fmla="*/ 1141523 h 1704649"/>
              <a:gd name="connsiteX0" fmla="*/ 0 w 4366652"/>
              <a:gd name="connsiteY0" fmla="*/ 1141523 h 1706606"/>
              <a:gd name="connsiteX1" fmla="*/ 4366650 w 4366652"/>
              <a:gd name="connsiteY1" fmla="*/ 1304393 h 1706606"/>
              <a:gd name="connsiteX2" fmla="*/ 3718620 w 4366652"/>
              <a:gd name="connsiteY2" fmla="*/ 1667367 h 1706606"/>
              <a:gd name="connsiteX3" fmla="*/ 3719285 w 4366652"/>
              <a:gd name="connsiteY3" fmla="*/ 1676697 h 1706606"/>
              <a:gd name="connsiteX4" fmla="*/ 811960 w 4366652"/>
              <a:gd name="connsiteY4" fmla="*/ 1489504 h 1706606"/>
              <a:gd name="connsiteX5" fmla="*/ 631743 w 4366652"/>
              <a:gd name="connsiteY5" fmla="*/ 1524192 h 1706606"/>
              <a:gd name="connsiteX6" fmla="*/ 0 w 4366652"/>
              <a:gd name="connsiteY6" fmla="*/ 1141523 h 1706606"/>
              <a:gd name="connsiteX0" fmla="*/ 0 w 4366652"/>
              <a:gd name="connsiteY0" fmla="*/ 1141523 h 1706606"/>
              <a:gd name="connsiteX1" fmla="*/ 4366650 w 4366652"/>
              <a:gd name="connsiteY1" fmla="*/ 1304393 h 1706606"/>
              <a:gd name="connsiteX2" fmla="*/ 3718620 w 4366652"/>
              <a:gd name="connsiteY2" fmla="*/ 1667367 h 1706606"/>
              <a:gd name="connsiteX3" fmla="*/ 3719285 w 4366652"/>
              <a:gd name="connsiteY3" fmla="*/ 1676697 h 1706606"/>
              <a:gd name="connsiteX4" fmla="*/ 811960 w 4366652"/>
              <a:gd name="connsiteY4" fmla="*/ 1489504 h 1706606"/>
              <a:gd name="connsiteX5" fmla="*/ 631743 w 4366652"/>
              <a:gd name="connsiteY5" fmla="*/ 1524192 h 1706606"/>
              <a:gd name="connsiteX6" fmla="*/ 0 w 4366652"/>
              <a:gd name="connsiteY6" fmla="*/ 1141523 h 1706606"/>
              <a:gd name="connsiteX0" fmla="*/ 0 w 4366652"/>
              <a:gd name="connsiteY0" fmla="*/ 1141523 h 1706606"/>
              <a:gd name="connsiteX1" fmla="*/ 4366650 w 4366652"/>
              <a:gd name="connsiteY1" fmla="*/ 1304393 h 1706606"/>
              <a:gd name="connsiteX2" fmla="*/ 3718620 w 4366652"/>
              <a:gd name="connsiteY2" fmla="*/ 1667367 h 1706606"/>
              <a:gd name="connsiteX3" fmla="*/ 3719285 w 4366652"/>
              <a:gd name="connsiteY3" fmla="*/ 1676697 h 1706606"/>
              <a:gd name="connsiteX4" fmla="*/ 662405 w 4366652"/>
              <a:gd name="connsiteY4" fmla="*/ 1531826 h 1706606"/>
              <a:gd name="connsiteX5" fmla="*/ 631743 w 4366652"/>
              <a:gd name="connsiteY5" fmla="*/ 1524192 h 1706606"/>
              <a:gd name="connsiteX6" fmla="*/ 0 w 4366652"/>
              <a:gd name="connsiteY6" fmla="*/ 1141523 h 1706606"/>
              <a:gd name="connsiteX0" fmla="*/ 0 w 4366652"/>
              <a:gd name="connsiteY0" fmla="*/ 1141523 h 1706606"/>
              <a:gd name="connsiteX1" fmla="*/ 4366650 w 4366652"/>
              <a:gd name="connsiteY1" fmla="*/ 1304393 h 1706606"/>
              <a:gd name="connsiteX2" fmla="*/ 3718620 w 4366652"/>
              <a:gd name="connsiteY2" fmla="*/ 1667367 h 1706606"/>
              <a:gd name="connsiteX3" fmla="*/ 3719285 w 4366652"/>
              <a:gd name="connsiteY3" fmla="*/ 1676697 h 1706606"/>
              <a:gd name="connsiteX4" fmla="*/ 662405 w 4366652"/>
              <a:gd name="connsiteY4" fmla="*/ 1531826 h 1706606"/>
              <a:gd name="connsiteX5" fmla="*/ 631743 w 4366652"/>
              <a:gd name="connsiteY5" fmla="*/ 1524192 h 1706606"/>
              <a:gd name="connsiteX6" fmla="*/ 0 w 4366652"/>
              <a:gd name="connsiteY6" fmla="*/ 1141523 h 1706606"/>
              <a:gd name="connsiteX0" fmla="*/ 0 w 4366652"/>
              <a:gd name="connsiteY0" fmla="*/ 1141523 h 1706606"/>
              <a:gd name="connsiteX1" fmla="*/ 4366650 w 4366652"/>
              <a:gd name="connsiteY1" fmla="*/ 1304393 h 1706606"/>
              <a:gd name="connsiteX2" fmla="*/ 3718620 w 4366652"/>
              <a:gd name="connsiteY2" fmla="*/ 1667367 h 1706606"/>
              <a:gd name="connsiteX3" fmla="*/ 3719285 w 4366652"/>
              <a:gd name="connsiteY3" fmla="*/ 1676697 h 1706606"/>
              <a:gd name="connsiteX4" fmla="*/ 662405 w 4366652"/>
              <a:gd name="connsiteY4" fmla="*/ 1531826 h 1706606"/>
              <a:gd name="connsiteX5" fmla="*/ 631743 w 4366652"/>
              <a:gd name="connsiteY5" fmla="*/ 1524192 h 1706606"/>
              <a:gd name="connsiteX6" fmla="*/ 0 w 4366652"/>
              <a:gd name="connsiteY6" fmla="*/ 1141523 h 1706606"/>
              <a:gd name="connsiteX0" fmla="*/ 0 w 4366652"/>
              <a:gd name="connsiteY0" fmla="*/ 1141523 h 1706606"/>
              <a:gd name="connsiteX1" fmla="*/ 4366650 w 4366652"/>
              <a:gd name="connsiteY1" fmla="*/ 1304393 h 1706606"/>
              <a:gd name="connsiteX2" fmla="*/ 3718620 w 4366652"/>
              <a:gd name="connsiteY2" fmla="*/ 1667367 h 1706606"/>
              <a:gd name="connsiteX3" fmla="*/ 3719285 w 4366652"/>
              <a:gd name="connsiteY3" fmla="*/ 1676697 h 1706606"/>
              <a:gd name="connsiteX4" fmla="*/ 662405 w 4366652"/>
              <a:gd name="connsiteY4" fmla="*/ 1531826 h 1706606"/>
              <a:gd name="connsiteX5" fmla="*/ 631743 w 4366652"/>
              <a:gd name="connsiteY5" fmla="*/ 1524192 h 1706606"/>
              <a:gd name="connsiteX6" fmla="*/ 0 w 4366652"/>
              <a:gd name="connsiteY6" fmla="*/ 1141523 h 1706606"/>
              <a:gd name="connsiteX0" fmla="*/ 0 w 4366652"/>
              <a:gd name="connsiteY0" fmla="*/ 1141523 h 1706606"/>
              <a:gd name="connsiteX1" fmla="*/ 4366650 w 4366652"/>
              <a:gd name="connsiteY1" fmla="*/ 1304393 h 1706606"/>
              <a:gd name="connsiteX2" fmla="*/ 3718620 w 4366652"/>
              <a:gd name="connsiteY2" fmla="*/ 1667367 h 1706606"/>
              <a:gd name="connsiteX3" fmla="*/ 3719285 w 4366652"/>
              <a:gd name="connsiteY3" fmla="*/ 1676697 h 1706606"/>
              <a:gd name="connsiteX4" fmla="*/ 662405 w 4366652"/>
              <a:gd name="connsiteY4" fmla="*/ 1531826 h 1706606"/>
              <a:gd name="connsiteX5" fmla="*/ 631743 w 4366652"/>
              <a:gd name="connsiteY5" fmla="*/ 1524192 h 1706606"/>
              <a:gd name="connsiteX6" fmla="*/ 0 w 4366652"/>
              <a:gd name="connsiteY6" fmla="*/ 1141523 h 1706606"/>
              <a:gd name="connsiteX0" fmla="*/ 0 w 4366652"/>
              <a:gd name="connsiteY0" fmla="*/ 1141523 h 1706606"/>
              <a:gd name="connsiteX1" fmla="*/ 4366650 w 4366652"/>
              <a:gd name="connsiteY1" fmla="*/ 1304393 h 1706606"/>
              <a:gd name="connsiteX2" fmla="*/ 3718620 w 4366652"/>
              <a:gd name="connsiteY2" fmla="*/ 1667367 h 1706606"/>
              <a:gd name="connsiteX3" fmla="*/ 3719285 w 4366652"/>
              <a:gd name="connsiteY3" fmla="*/ 1676697 h 1706606"/>
              <a:gd name="connsiteX4" fmla="*/ 662405 w 4366652"/>
              <a:gd name="connsiteY4" fmla="*/ 1531826 h 1706606"/>
              <a:gd name="connsiteX5" fmla="*/ 631743 w 4366652"/>
              <a:gd name="connsiteY5" fmla="*/ 1524192 h 1706606"/>
              <a:gd name="connsiteX6" fmla="*/ 0 w 4366652"/>
              <a:gd name="connsiteY6" fmla="*/ 1141523 h 1706606"/>
              <a:gd name="connsiteX0" fmla="*/ 0 w 4366652"/>
              <a:gd name="connsiteY0" fmla="*/ 1141523 h 1706606"/>
              <a:gd name="connsiteX1" fmla="*/ 4366650 w 4366652"/>
              <a:gd name="connsiteY1" fmla="*/ 1304393 h 1706606"/>
              <a:gd name="connsiteX2" fmla="*/ 3718620 w 4366652"/>
              <a:gd name="connsiteY2" fmla="*/ 1667367 h 1706606"/>
              <a:gd name="connsiteX3" fmla="*/ 3719285 w 4366652"/>
              <a:gd name="connsiteY3" fmla="*/ 1676697 h 1706606"/>
              <a:gd name="connsiteX4" fmla="*/ 662405 w 4366652"/>
              <a:gd name="connsiteY4" fmla="*/ 1531826 h 1706606"/>
              <a:gd name="connsiteX5" fmla="*/ 631743 w 4366652"/>
              <a:gd name="connsiteY5" fmla="*/ 1524192 h 1706606"/>
              <a:gd name="connsiteX6" fmla="*/ 0 w 4366652"/>
              <a:gd name="connsiteY6" fmla="*/ 1141523 h 1706606"/>
              <a:gd name="connsiteX0" fmla="*/ 0 w 4366652"/>
              <a:gd name="connsiteY0" fmla="*/ 1141523 h 1696747"/>
              <a:gd name="connsiteX1" fmla="*/ 4366650 w 4366652"/>
              <a:gd name="connsiteY1" fmla="*/ 1304393 h 1696747"/>
              <a:gd name="connsiteX2" fmla="*/ 3718620 w 4366652"/>
              <a:gd name="connsiteY2" fmla="*/ 1667367 h 1696747"/>
              <a:gd name="connsiteX3" fmla="*/ 3719285 w 4366652"/>
              <a:gd name="connsiteY3" fmla="*/ 1676697 h 1696747"/>
              <a:gd name="connsiteX4" fmla="*/ 662405 w 4366652"/>
              <a:gd name="connsiteY4" fmla="*/ 1531826 h 1696747"/>
              <a:gd name="connsiteX5" fmla="*/ 631743 w 4366652"/>
              <a:gd name="connsiteY5" fmla="*/ 1524192 h 1696747"/>
              <a:gd name="connsiteX6" fmla="*/ 0 w 4366652"/>
              <a:gd name="connsiteY6" fmla="*/ 1141523 h 1696747"/>
              <a:gd name="connsiteX0" fmla="*/ 0 w 4366652"/>
              <a:gd name="connsiteY0" fmla="*/ 1141523 h 1696498"/>
              <a:gd name="connsiteX1" fmla="*/ 4366650 w 4366652"/>
              <a:gd name="connsiteY1" fmla="*/ 1304393 h 1696498"/>
              <a:gd name="connsiteX2" fmla="*/ 3718620 w 4366652"/>
              <a:gd name="connsiteY2" fmla="*/ 1667367 h 1696498"/>
              <a:gd name="connsiteX3" fmla="*/ 3719285 w 4366652"/>
              <a:gd name="connsiteY3" fmla="*/ 1676697 h 1696498"/>
              <a:gd name="connsiteX4" fmla="*/ 662405 w 4366652"/>
              <a:gd name="connsiteY4" fmla="*/ 1531826 h 1696498"/>
              <a:gd name="connsiteX5" fmla="*/ 631743 w 4366652"/>
              <a:gd name="connsiteY5" fmla="*/ 1524192 h 1696498"/>
              <a:gd name="connsiteX6" fmla="*/ 0 w 4366652"/>
              <a:gd name="connsiteY6" fmla="*/ 1141523 h 1696498"/>
              <a:gd name="connsiteX0" fmla="*/ 0 w 4366652"/>
              <a:gd name="connsiteY0" fmla="*/ 1141523 h 1696243"/>
              <a:gd name="connsiteX1" fmla="*/ 4366650 w 4366652"/>
              <a:gd name="connsiteY1" fmla="*/ 1304393 h 1696243"/>
              <a:gd name="connsiteX2" fmla="*/ 3718620 w 4366652"/>
              <a:gd name="connsiteY2" fmla="*/ 1667367 h 1696243"/>
              <a:gd name="connsiteX3" fmla="*/ 3724134 w 4366652"/>
              <a:gd name="connsiteY3" fmla="*/ 1674132 h 1696243"/>
              <a:gd name="connsiteX4" fmla="*/ 3719285 w 4366652"/>
              <a:gd name="connsiteY4" fmla="*/ 1676697 h 1696243"/>
              <a:gd name="connsiteX5" fmla="*/ 662405 w 4366652"/>
              <a:gd name="connsiteY5" fmla="*/ 1531826 h 1696243"/>
              <a:gd name="connsiteX6" fmla="*/ 631743 w 4366652"/>
              <a:gd name="connsiteY6" fmla="*/ 1524192 h 1696243"/>
              <a:gd name="connsiteX7" fmla="*/ 0 w 4366652"/>
              <a:gd name="connsiteY7" fmla="*/ 1141523 h 1696243"/>
              <a:gd name="connsiteX0" fmla="*/ 3719285 w 4366652"/>
              <a:gd name="connsiteY0" fmla="*/ 1676697 h 1768137"/>
              <a:gd name="connsiteX1" fmla="*/ 662405 w 4366652"/>
              <a:gd name="connsiteY1" fmla="*/ 1531826 h 1768137"/>
              <a:gd name="connsiteX2" fmla="*/ 631743 w 4366652"/>
              <a:gd name="connsiteY2" fmla="*/ 1524192 h 1768137"/>
              <a:gd name="connsiteX3" fmla="*/ 0 w 4366652"/>
              <a:gd name="connsiteY3" fmla="*/ 1141523 h 1768137"/>
              <a:gd name="connsiteX4" fmla="*/ 4366650 w 4366652"/>
              <a:gd name="connsiteY4" fmla="*/ 1304393 h 1768137"/>
              <a:gd name="connsiteX5" fmla="*/ 3718620 w 4366652"/>
              <a:gd name="connsiteY5" fmla="*/ 1667367 h 1768137"/>
              <a:gd name="connsiteX6" fmla="*/ 3724134 w 4366652"/>
              <a:gd name="connsiteY6" fmla="*/ 1674132 h 1768137"/>
              <a:gd name="connsiteX7" fmla="*/ 3810725 w 4366652"/>
              <a:gd name="connsiteY7" fmla="*/ 1768137 h 1768137"/>
              <a:gd name="connsiteX0" fmla="*/ 3719285 w 4366652"/>
              <a:gd name="connsiteY0" fmla="*/ 1676697 h 1696243"/>
              <a:gd name="connsiteX1" fmla="*/ 662405 w 4366652"/>
              <a:gd name="connsiteY1" fmla="*/ 1531826 h 1696243"/>
              <a:gd name="connsiteX2" fmla="*/ 631743 w 4366652"/>
              <a:gd name="connsiteY2" fmla="*/ 1524192 h 1696243"/>
              <a:gd name="connsiteX3" fmla="*/ 0 w 4366652"/>
              <a:gd name="connsiteY3" fmla="*/ 1141523 h 1696243"/>
              <a:gd name="connsiteX4" fmla="*/ 4366650 w 4366652"/>
              <a:gd name="connsiteY4" fmla="*/ 1304393 h 1696243"/>
              <a:gd name="connsiteX5" fmla="*/ 3718620 w 4366652"/>
              <a:gd name="connsiteY5" fmla="*/ 1667367 h 1696243"/>
              <a:gd name="connsiteX6" fmla="*/ 3724134 w 4366652"/>
              <a:gd name="connsiteY6" fmla="*/ 1674132 h 1696243"/>
              <a:gd name="connsiteX0" fmla="*/ 3719285 w 4366652"/>
              <a:gd name="connsiteY0" fmla="*/ 1676697 h 1695410"/>
              <a:gd name="connsiteX1" fmla="*/ 662405 w 4366652"/>
              <a:gd name="connsiteY1" fmla="*/ 1531826 h 1695410"/>
              <a:gd name="connsiteX2" fmla="*/ 631743 w 4366652"/>
              <a:gd name="connsiteY2" fmla="*/ 1524192 h 1695410"/>
              <a:gd name="connsiteX3" fmla="*/ 0 w 4366652"/>
              <a:gd name="connsiteY3" fmla="*/ 1141523 h 1695410"/>
              <a:gd name="connsiteX4" fmla="*/ 4366650 w 4366652"/>
              <a:gd name="connsiteY4" fmla="*/ 1304393 h 1695410"/>
              <a:gd name="connsiteX5" fmla="*/ 3718620 w 4366652"/>
              <a:gd name="connsiteY5" fmla="*/ 1667367 h 1695410"/>
              <a:gd name="connsiteX6" fmla="*/ 3722528 w 4366652"/>
              <a:gd name="connsiteY6" fmla="*/ 1671506 h 1695410"/>
              <a:gd name="connsiteX7" fmla="*/ 3724134 w 4366652"/>
              <a:gd name="connsiteY7" fmla="*/ 1674132 h 1695410"/>
              <a:gd name="connsiteX0" fmla="*/ 3719285 w 4366652"/>
              <a:gd name="connsiteY0" fmla="*/ 1676697 h 1695410"/>
              <a:gd name="connsiteX1" fmla="*/ 662405 w 4366652"/>
              <a:gd name="connsiteY1" fmla="*/ 1531826 h 1695410"/>
              <a:gd name="connsiteX2" fmla="*/ 631743 w 4366652"/>
              <a:gd name="connsiteY2" fmla="*/ 1524192 h 1695410"/>
              <a:gd name="connsiteX3" fmla="*/ 0 w 4366652"/>
              <a:gd name="connsiteY3" fmla="*/ 1141523 h 1695410"/>
              <a:gd name="connsiteX4" fmla="*/ 4366650 w 4366652"/>
              <a:gd name="connsiteY4" fmla="*/ 1304393 h 1695410"/>
              <a:gd name="connsiteX5" fmla="*/ 3718620 w 4366652"/>
              <a:gd name="connsiteY5" fmla="*/ 1667367 h 1695410"/>
              <a:gd name="connsiteX6" fmla="*/ 3722528 w 4366652"/>
              <a:gd name="connsiteY6" fmla="*/ 1671506 h 1695410"/>
              <a:gd name="connsiteX7" fmla="*/ 3775259 w 4366652"/>
              <a:gd name="connsiteY7" fmla="*/ 1536411 h 1695410"/>
              <a:gd name="connsiteX0" fmla="*/ 3719285 w 4366652"/>
              <a:gd name="connsiteY0" fmla="*/ 1676697 h 1676697"/>
              <a:gd name="connsiteX1" fmla="*/ 662405 w 4366652"/>
              <a:gd name="connsiteY1" fmla="*/ 1531826 h 1676697"/>
              <a:gd name="connsiteX2" fmla="*/ 631743 w 4366652"/>
              <a:gd name="connsiteY2" fmla="*/ 1524192 h 1676697"/>
              <a:gd name="connsiteX3" fmla="*/ 0 w 4366652"/>
              <a:gd name="connsiteY3" fmla="*/ 1141523 h 1676697"/>
              <a:gd name="connsiteX4" fmla="*/ 4366650 w 4366652"/>
              <a:gd name="connsiteY4" fmla="*/ 1304393 h 1676697"/>
              <a:gd name="connsiteX5" fmla="*/ 3718620 w 4366652"/>
              <a:gd name="connsiteY5" fmla="*/ 1667367 h 1676697"/>
              <a:gd name="connsiteX6" fmla="*/ 3680963 w 4366652"/>
              <a:gd name="connsiteY6" fmla="*/ 1500237 h 1676697"/>
              <a:gd name="connsiteX7" fmla="*/ 3775259 w 4366652"/>
              <a:gd name="connsiteY7" fmla="*/ 1536411 h 1676697"/>
              <a:gd name="connsiteX0" fmla="*/ 3719285 w 4366652"/>
              <a:gd name="connsiteY0" fmla="*/ 1676697 h 1676697"/>
              <a:gd name="connsiteX1" fmla="*/ 662405 w 4366652"/>
              <a:gd name="connsiteY1" fmla="*/ 1531826 h 1676697"/>
              <a:gd name="connsiteX2" fmla="*/ 631743 w 4366652"/>
              <a:gd name="connsiteY2" fmla="*/ 1524192 h 1676697"/>
              <a:gd name="connsiteX3" fmla="*/ 0 w 4366652"/>
              <a:gd name="connsiteY3" fmla="*/ 1141523 h 1676697"/>
              <a:gd name="connsiteX4" fmla="*/ 4366650 w 4366652"/>
              <a:gd name="connsiteY4" fmla="*/ 1304393 h 1676697"/>
              <a:gd name="connsiteX5" fmla="*/ 3718620 w 4366652"/>
              <a:gd name="connsiteY5" fmla="*/ 1667367 h 1676697"/>
              <a:gd name="connsiteX6" fmla="*/ 3775259 w 4366652"/>
              <a:gd name="connsiteY6" fmla="*/ 1536411 h 1676697"/>
              <a:gd name="connsiteX0" fmla="*/ 3719285 w 4366652"/>
              <a:gd name="connsiteY0" fmla="*/ 1676697 h 1676697"/>
              <a:gd name="connsiteX1" fmla="*/ 662405 w 4366652"/>
              <a:gd name="connsiteY1" fmla="*/ 1531826 h 1676697"/>
              <a:gd name="connsiteX2" fmla="*/ 631743 w 4366652"/>
              <a:gd name="connsiteY2" fmla="*/ 1524192 h 1676697"/>
              <a:gd name="connsiteX3" fmla="*/ 0 w 4366652"/>
              <a:gd name="connsiteY3" fmla="*/ 1141523 h 1676697"/>
              <a:gd name="connsiteX4" fmla="*/ 4366650 w 4366652"/>
              <a:gd name="connsiteY4" fmla="*/ 1304393 h 1676697"/>
              <a:gd name="connsiteX5" fmla="*/ 3718620 w 4366652"/>
              <a:gd name="connsiteY5" fmla="*/ 1667367 h 1676697"/>
              <a:gd name="connsiteX0" fmla="*/ 3719285 w 4366652"/>
              <a:gd name="connsiteY0" fmla="*/ 1676697 h 1676697"/>
              <a:gd name="connsiteX1" fmla="*/ 662405 w 4366652"/>
              <a:gd name="connsiteY1" fmla="*/ 1531826 h 1676697"/>
              <a:gd name="connsiteX2" fmla="*/ 642296 w 4366652"/>
              <a:gd name="connsiteY2" fmla="*/ 1396842 h 1676697"/>
              <a:gd name="connsiteX3" fmla="*/ 0 w 4366652"/>
              <a:gd name="connsiteY3" fmla="*/ 1141523 h 1676697"/>
              <a:gd name="connsiteX4" fmla="*/ 4366650 w 4366652"/>
              <a:gd name="connsiteY4" fmla="*/ 1304393 h 1676697"/>
              <a:gd name="connsiteX5" fmla="*/ 3718620 w 4366652"/>
              <a:gd name="connsiteY5" fmla="*/ 1667367 h 1676697"/>
              <a:gd name="connsiteX0" fmla="*/ 3719285 w 4366652"/>
              <a:gd name="connsiteY0" fmla="*/ 1676697 h 1676697"/>
              <a:gd name="connsiteX1" fmla="*/ 662405 w 4366652"/>
              <a:gd name="connsiteY1" fmla="*/ 1531826 h 1676697"/>
              <a:gd name="connsiteX2" fmla="*/ 10248 w 4366652"/>
              <a:gd name="connsiteY2" fmla="*/ 1148136 h 1676697"/>
              <a:gd name="connsiteX3" fmla="*/ 0 w 4366652"/>
              <a:gd name="connsiteY3" fmla="*/ 1141523 h 1676697"/>
              <a:gd name="connsiteX4" fmla="*/ 4366650 w 4366652"/>
              <a:gd name="connsiteY4" fmla="*/ 1304393 h 1676697"/>
              <a:gd name="connsiteX5" fmla="*/ 3718620 w 4366652"/>
              <a:gd name="connsiteY5" fmla="*/ 1667367 h 1676697"/>
              <a:gd name="connsiteX0" fmla="*/ 3719285 w 4366652"/>
              <a:gd name="connsiteY0" fmla="*/ 1676697 h 1676697"/>
              <a:gd name="connsiteX1" fmla="*/ 662405 w 4366652"/>
              <a:gd name="connsiteY1" fmla="*/ 1531826 h 1676697"/>
              <a:gd name="connsiteX2" fmla="*/ 10248 w 4366652"/>
              <a:gd name="connsiteY2" fmla="*/ 1148136 h 1676697"/>
              <a:gd name="connsiteX3" fmla="*/ 0 w 4366652"/>
              <a:gd name="connsiteY3" fmla="*/ 1141523 h 1676697"/>
              <a:gd name="connsiteX4" fmla="*/ 4366650 w 4366652"/>
              <a:gd name="connsiteY4" fmla="*/ 1304393 h 1676697"/>
              <a:gd name="connsiteX5" fmla="*/ 3718620 w 4366652"/>
              <a:gd name="connsiteY5" fmla="*/ 1667367 h 1676697"/>
              <a:gd name="connsiteX0" fmla="*/ 3719285 w 4366652"/>
              <a:gd name="connsiteY0" fmla="*/ 1676697 h 1676697"/>
              <a:gd name="connsiteX1" fmla="*/ 662405 w 4366652"/>
              <a:gd name="connsiteY1" fmla="*/ 1531826 h 1676697"/>
              <a:gd name="connsiteX2" fmla="*/ 473414 w 4366652"/>
              <a:gd name="connsiteY2" fmla="*/ 1418819 h 1676697"/>
              <a:gd name="connsiteX3" fmla="*/ 10248 w 4366652"/>
              <a:gd name="connsiteY3" fmla="*/ 1148136 h 1676697"/>
              <a:gd name="connsiteX4" fmla="*/ 0 w 4366652"/>
              <a:gd name="connsiteY4" fmla="*/ 1141523 h 1676697"/>
              <a:gd name="connsiteX5" fmla="*/ 4366650 w 4366652"/>
              <a:gd name="connsiteY5" fmla="*/ 1304393 h 1676697"/>
              <a:gd name="connsiteX6" fmla="*/ 3718620 w 4366652"/>
              <a:gd name="connsiteY6" fmla="*/ 1667367 h 1676697"/>
              <a:gd name="connsiteX0" fmla="*/ 3719285 w 4366652"/>
              <a:gd name="connsiteY0" fmla="*/ 1676697 h 1676697"/>
              <a:gd name="connsiteX1" fmla="*/ 662405 w 4366652"/>
              <a:gd name="connsiteY1" fmla="*/ 1531826 h 1676697"/>
              <a:gd name="connsiteX2" fmla="*/ 473414 w 4366652"/>
              <a:gd name="connsiteY2" fmla="*/ 1418819 h 1676697"/>
              <a:gd name="connsiteX3" fmla="*/ 10248 w 4366652"/>
              <a:gd name="connsiteY3" fmla="*/ 1148136 h 1676697"/>
              <a:gd name="connsiteX4" fmla="*/ 0 w 4366652"/>
              <a:gd name="connsiteY4" fmla="*/ 1141523 h 1676697"/>
              <a:gd name="connsiteX5" fmla="*/ 4366650 w 4366652"/>
              <a:gd name="connsiteY5" fmla="*/ 1304393 h 1676697"/>
              <a:gd name="connsiteX6" fmla="*/ 3718620 w 4366652"/>
              <a:gd name="connsiteY6" fmla="*/ 1667367 h 1676697"/>
              <a:gd name="connsiteX0" fmla="*/ 3719285 w 4366652"/>
              <a:gd name="connsiteY0" fmla="*/ 1676697 h 1676697"/>
              <a:gd name="connsiteX1" fmla="*/ 662405 w 4366652"/>
              <a:gd name="connsiteY1" fmla="*/ 1531826 h 1676697"/>
              <a:gd name="connsiteX2" fmla="*/ 473414 w 4366652"/>
              <a:gd name="connsiteY2" fmla="*/ 1418819 h 1676697"/>
              <a:gd name="connsiteX3" fmla="*/ 10248 w 4366652"/>
              <a:gd name="connsiteY3" fmla="*/ 1148136 h 1676697"/>
              <a:gd name="connsiteX4" fmla="*/ 0 w 4366652"/>
              <a:gd name="connsiteY4" fmla="*/ 1141523 h 1676697"/>
              <a:gd name="connsiteX5" fmla="*/ 4366650 w 4366652"/>
              <a:gd name="connsiteY5" fmla="*/ 1304393 h 1676697"/>
              <a:gd name="connsiteX6" fmla="*/ 3718620 w 4366652"/>
              <a:gd name="connsiteY6" fmla="*/ 1667367 h 1676697"/>
              <a:gd name="connsiteX0" fmla="*/ 3719285 w 4366652"/>
              <a:gd name="connsiteY0" fmla="*/ 1676697 h 1676697"/>
              <a:gd name="connsiteX1" fmla="*/ 617449 w 4366652"/>
              <a:gd name="connsiteY1" fmla="*/ 1523225 h 1676697"/>
              <a:gd name="connsiteX2" fmla="*/ 473414 w 4366652"/>
              <a:gd name="connsiteY2" fmla="*/ 1418819 h 1676697"/>
              <a:gd name="connsiteX3" fmla="*/ 10248 w 4366652"/>
              <a:gd name="connsiteY3" fmla="*/ 1148136 h 1676697"/>
              <a:gd name="connsiteX4" fmla="*/ 0 w 4366652"/>
              <a:gd name="connsiteY4" fmla="*/ 1141523 h 1676697"/>
              <a:gd name="connsiteX5" fmla="*/ 4366650 w 4366652"/>
              <a:gd name="connsiteY5" fmla="*/ 1304393 h 1676697"/>
              <a:gd name="connsiteX6" fmla="*/ 3718620 w 4366652"/>
              <a:gd name="connsiteY6" fmla="*/ 1667367 h 1676697"/>
              <a:gd name="connsiteX0" fmla="*/ 3719285 w 4366652"/>
              <a:gd name="connsiteY0" fmla="*/ 1676697 h 1676697"/>
              <a:gd name="connsiteX1" fmla="*/ 617449 w 4366652"/>
              <a:gd name="connsiteY1" fmla="*/ 1523225 h 1676697"/>
              <a:gd name="connsiteX2" fmla="*/ 615819 w 4366652"/>
              <a:gd name="connsiteY2" fmla="*/ 1524823 h 1676697"/>
              <a:gd name="connsiteX3" fmla="*/ 10248 w 4366652"/>
              <a:gd name="connsiteY3" fmla="*/ 1148136 h 1676697"/>
              <a:gd name="connsiteX4" fmla="*/ 0 w 4366652"/>
              <a:gd name="connsiteY4" fmla="*/ 1141523 h 1676697"/>
              <a:gd name="connsiteX5" fmla="*/ 4366650 w 4366652"/>
              <a:gd name="connsiteY5" fmla="*/ 1304393 h 1676697"/>
              <a:gd name="connsiteX6" fmla="*/ 3718620 w 4366652"/>
              <a:gd name="connsiteY6" fmla="*/ 1667367 h 1676697"/>
              <a:gd name="connsiteX0" fmla="*/ 3719285 w 4366652"/>
              <a:gd name="connsiteY0" fmla="*/ 1676697 h 1676697"/>
              <a:gd name="connsiteX1" fmla="*/ 617449 w 4366652"/>
              <a:gd name="connsiteY1" fmla="*/ 1523225 h 1676697"/>
              <a:gd name="connsiteX2" fmla="*/ 615819 w 4366652"/>
              <a:gd name="connsiteY2" fmla="*/ 1524823 h 1676697"/>
              <a:gd name="connsiteX3" fmla="*/ 10248 w 4366652"/>
              <a:gd name="connsiteY3" fmla="*/ 1148136 h 1676697"/>
              <a:gd name="connsiteX4" fmla="*/ 0 w 4366652"/>
              <a:gd name="connsiteY4" fmla="*/ 1141523 h 1676697"/>
              <a:gd name="connsiteX5" fmla="*/ 4366650 w 4366652"/>
              <a:gd name="connsiteY5" fmla="*/ 1304393 h 1676697"/>
              <a:gd name="connsiteX6" fmla="*/ 3718620 w 4366652"/>
              <a:gd name="connsiteY6" fmla="*/ 1667367 h 1676697"/>
              <a:gd name="connsiteX0" fmla="*/ 3719285 w 4366652"/>
              <a:gd name="connsiteY0" fmla="*/ 1676697 h 1676697"/>
              <a:gd name="connsiteX1" fmla="*/ 617449 w 4366652"/>
              <a:gd name="connsiteY1" fmla="*/ 1523225 h 1676697"/>
              <a:gd name="connsiteX2" fmla="*/ 615819 w 4366652"/>
              <a:gd name="connsiteY2" fmla="*/ 1524823 h 1676697"/>
              <a:gd name="connsiteX3" fmla="*/ 10248 w 4366652"/>
              <a:gd name="connsiteY3" fmla="*/ 1148136 h 1676697"/>
              <a:gd name="connsiteX4" fmla="*/ 0 w 4366652"/>
              <a:gd name="connsiteY4" fmla="*/ 1141523 h 1676697"/>
              <a:gd name="connsiteX5" fmla="*/ 4366650 w 4366652"/>
              <a:gd name="connsiteY5" fmla="*/ 1304393 h 1676697"/>
              <a:gd name="connsiteX6" fmla="*/ 3718620 w 4366652"/>
              <a:gd name="connsiteY6" fmla="*/ 1667367 h 1676697"/>
              <a:gd name="connsiteX0" fmla="*/ 3719285 w 4366652"/>
              <a:gd name="connsiteY0" fmla="*/ 1676697 h 1676697"/>
              <a:gd name="connsiteX1" fmla="*/ 617449 w 4366652"/>
              <a:gd name="connsiteY1" fmla="*/ 1523225 h 1676697"/>
              <a:gd name="connsiteX2" fmla="*/ 615819 w 4366652"/>
              <a:gd name="connsiteY2" fmla="*/ 1524823 h 1676697"/>
              <a:gd name="connsiteX3" fmla="*/ 10248 w 4366652"/>
              <a:gd name="connsiteY3" fmla="*/ 1148136 h 1676697"/>
              <a:gd name="connsiteX4" fmla="*/ 0 w 4366652"/>
              <a:gd name="connsiteY4" fmla="*/ 1141523 h 1676697"/>
              <a:gd name="connsiteX5" fmla="*/ 4366650 w 4366652"/>
              <a:gd name="connsiteY5" fmla="*/ 1304393 h 1676697"/>
              <a:gd name="connsiteX6" fmla="*/ 3718620 w 4366652"/>
              <a:gd name="connsiteY6" fmla="*/ 1667367 h 1676697"/>
              <a:gd name="connsiteX0" fmla="*/ 3709037 w 4535775"/>
              <a:gd name="connsiteY0" fmla="*/ 1546347 h 1546347"/>
              <a:gd name="connsiteX1" fmla="*/ 607201 w 4535775"/>
              <a:gd name="connsiteY1" fmla="*/ 1392875 h 1546347"/>
              <a:gd name="connsiteX2" fmla="*/ 605571 w 4535775"/>
              <a:gd name="connsiteY2" fmla="*/ 1394473 h 1546347"/>
              <a:gd name="connsiteX3" fmla="*/ 0 w 4535775"/>
              <a:gd name="connsiteY3" fmla="*/ 1017786 h 1546347"/>
              <a:gd name="connsiteX4" fmla="*/ 3547 w 4535775"/>
              <a:gd name="connsiteY4" fmla="*/ 1018978 h 1546347"/>
              <a:gd name="connsiteX5" fmla="*/ 4356402 w 4535775"/>
              <a:gd name="connsiteY5" fmla="*/ 1174043 h 1546347"/>
              <a:gd name="connsiteX6" fmla="*/ 3708372 w 4535775"/>
              <a:gd name="connsiteY6" fmla="*/ 1537017 h 1546347"/>
              <a:gd name="connsiteX0" fmla="*/ 3709037 w 4535775"/>
              <a:gd name="connsiteY0" fmla="*/ 1691806 h 1691806"/>
              <a:gd name="connsiteX1" fmla="*/ 607201 w 4535775"/>
              <a:gd name="connsiteY1" fmla="*/ 1538334 h 1691806"/>
              <a:gd name="connsiteX2" fmla="*/ 605571 w 4535775"/>
              <a:gd name="connsiteY2" fmla="*/ 1539932 h 1691806"/>
              <a:gd name="connsiteX3" fmla="*/ 0 w 4535775"/>
              <a:gd name="connsiteY3" fmla="*/ 1163245 h 1691806"/>
              <a:gd name="connsiteX4" fmla="*/ 3547 w 4535775"/>
              <a:gd name="connsiteY4" fmla="*/ 1164437 h 1691806"/>
              <a:gd name="connsiteX5" fmla="*/ 4356402 w 4535775"/>
              <a:gd name="connsiteY5" fmla="*/ 1319502 h 1691806"/>
              <a:gd name="connsiteX6" fmla="*/ 3708372 w 4535775"/>
              <a:gd name="connsiteY6" fmla="*/ 1682476 h 1691806"/>
              <a:gd name="connsiteX0" fmla="*/ 3709037 w 4358944"/>
              <a:gd name="connsiteY0" fmla="*/ 1710930 h 1716078"/>
              <a:gd name="connsiteX1" fmla="*/ 607201 w 4358944"/>
              <a:gd name="connsiteY1" fmla="*/ 1557458 h 1716078"/>
              <a:gd name="connsiteX2" fmla="*/ 605571 w 4358944"/>
              <a:gd name="connsiteY2" fmla="*/ 1559056 h 1716078"/>
              <a:gd name="connsiteX3" fmla="*/ 0 w 4358944"/>
              <a:gd name="connsiteY3" fmla="*/ 1182369 h 1716078"/>
              <a:gd name="connsiteX4" fmla="*/ 3547 w 4358944"/>
              <a:gd name="connsiteY4" fmla="*/ 1183561 h 1716078"/>
              <a:gd name="connsiteX5" fmla="*/ 4356402 w 4358944"/>
              <a:gd name="connsiteY5" fmla="*/ 1338626 h 1716078"/>
              <a:gd name="connsiteX6" fmla="*/ 3708372 w 4358944"/>
              <a:gd name="connsiteY6" fmla="*/ 1701600 h 1716078"/>
              <a:gd name="connsiteX0" fmla="*/ 3709037 w 4363509"/>
              <a:gd name="connsiteY0" fmla="*/ 1698713 h 1698713"/>
              <a:gd name="connsiteX1" fmla="*/ 607201 w 4363509"/>
              <a:gd name="connsiteY1" fmla="*/ 1545241 h 1698713"/>
              <a:gd name="connsiteX2" fmla="*/ 605571 w 4363509"/>
              <a:gd name="connsiteY2" fmla="*/ 1546839 h 1698713"/>
              <a:gd name="connsiteX3" fmla="*/ 0 w 4363509"/>
              <a:gd name="connsiteY3" fmla="*/ 1170152 h 1698713"/>
              <a:gd name="connsiteX4" fmla="*/ 3547 w 4363509"/>
              <a:gd name="connsiteY4" fmla="*/ 1171344 h 1698713"/>
              <a:gd name="connsiteX5" fmla="*/ 4356402 w 4363509"/>
              <a:gd name="connsiteY5" fmla="*/ 1326409 h 1698713"/>
              <a:gd name="connsiteX6" fmla="*/ 3708372 w 4363509"/>
              <a:gd name="connsiteY6" fmla="*/ 1689383 h 1698713"/>
              <a:gd name="connsiteX0" fmla="*/ 3709037 w 4364626"/>
              <a:gd name="connsiteY0" fmla="*/ 1694583 h 1694583"/>
              <a:gd name="connsiteX1" fmla="*/ 607201 w 4364626"/>
              <a:gd name="connsiteY1" fmla="*/ 1541111 h 1694583"/>
              <a:gd name="connsiteX2" fmla="*/ 605571 w 4364626"/>
              <a:gd name="connsiteY2" fmla="*/ 1542709 h 1694583"/>
              <a:gd name="connsiteX3" fmla="*/ 0 w 4364626"/>
              <a:gd name="connsiteY3" fmla="*/ 1166022 h 1694583"/>
              <a:gd name="connsiteX4" fmla="*/ 3547 w 4364626"/>
              <a:gd name="connsiteY4" fmla="*/ 1167214 h 1694583"/>
              <a:gd name="connsiteX5" fmla="*/ 4356402 w 4364626"/>
              <a:gd name="connsiteY5" fmla="*/ 1322279 h 1694583"/>
              <a:gd name="connsiteX6" fmla="*/ 3708372 w 4364626"/>
              <a:gd name="connsiteY6" fmla="*/ 1685253 h 1694583"/>
              <a:gd name="connsiteX0" fmla="*/ 3709037 w 4356621"/>
              <a:gd name="connsiteY0" fmla="*/ 1675836 h 1675836"/>
              <a:gd name="connsiteX1" fmla="*/ 607201 w 4356621"/>
              <a:gd name="connsiteY1" fmla="*/ 1522364 h 1675836"/>
              <a:gd name="connsiteX2" fmla="*/ 605571 w 4356621"/>
              <a:gd name="connsiteY2" fmla="*/ 1523962 h 1675836"/>
              <a:gd name="connsiteX3" fmla="*/ 0 w 4356621"/>
              <a:gd name="connsiteY3" fmla="*/ 1147275 h 1675836"/>
              <a:gd name="connsiteX4" fmla="*/ 3547 w 4356621"/>
              <a:gd name="connsiteY4" fmla="*/ 1148467 h 1675836"/>
              <a:gd name="connsiteX5" fmla="*/ 4356402 w 4356621"/>
              <a:gd name="connsiteY5" fmla="*/ 1303532 h 1675836"/>
              <a:gd name="connsiteX6" fmla="*/ 3708372 w 4356621"/>
              <a:gd name="connsiteY6" fmla="*/ 1666506 h 1675836"/>
              <a:gd name="connsiteX0" fmla="*/ 3709037 w 4356629"/>
              <a:gd name="connsiteY0" fmla="*/ 1669730 h 1669730"/>
              <a:gd name="connsiteX1" fmla="*/ 607201 w 4356629"/>
              <a:gd name="connsiteY1" fmla="*/ 1516258 h 1669730"/>
              <a:gd name="connsiteX2" fmla="*/ 605571 w 4356629"/>
              <a:gd name="connsiteY2" fmla="*/ 1517856 h 1669730"/>
              <a:gd name="connsiteX3" fmla="*/ 0 w 4356629"/>
              <a:gd name="connsiteY3" fmla="*/ 1141169 h 1669730"/>
              <a:gd name="connsiteX4" fmla="*/ 3547 w 4356629"/>
              <a:gd name="connsiteY4" fmla="*/ 1142361 h 1669730"/>
              <a:gd name="connsiteX5" fmla="*/ 4356402 w 4356629"/>
              <a:gd name="connsiteY5" fmla="*/ 1297426 h 1669730"/>
              <a:gd name="connsiteX6" fmla="*/ 3708372 w 4356629"/>
              <a:gd name="connsiteY6" fmla="*/ 1660400 h 1669730"/>
              <a:gd name="connsiteX0" fmla="*/ 3709037 w 4356609"/>
              <a:gd name="connsiteY0" fmla="*/ 1659648 h 1659648"/>
              <a:gd name="connsiteX1" fmla="*/ 607201 w 4356609"/>
              <a:gd name="connsiteY1" fmla="*/ 1506176 h 1659648"/>
              <a:gd name="connsiteX2" fmla="*/ 605571 w 4356609"/>
              <a:gd name="connsiteY2" fmla="*/ 1507774 h 1659648"/>
              <a:gd name="connsiteX3" fmla="*/ 0 w 4356609"/>
              <a:gd name="connsiteY3" fmla="*/ 1131087 h 1659648"/>
              <a:gd name="connsiteX4" fmla="*/ 3547 w 4356609"/>
              <a:gd name="connsiteY4" fmla="*/ 1132279 h 1659648"/>
              <a:gd name="connsiteX5" fmla="*/ 4356402 w 4356609"/>
              <a:gd name="connsiteY5" fmla="*/ 1287344 h 1659648"/>
              <a:gd name="connsiteX6" fmla="*/ 3708372 w 4356609"/>
              <a:gd name="connsiteY6" fmla="*/ 1650318 h 1659648"/>
              <a:gd name="connsiteX0" fmla="*/ 3709037 w 4356634"/>
              <a:gd name="connsiteY0" fmla="*/ 1727035 h 1727035"/>
              <a:gd name="connsiteX1" fmla="*/ 607201 w 4356634"/>
              <a:gd name="connsiteY1" fmla="*/ 1573563 h 1727035"/>
              <a:gd name="connsiteX2" fmla="*/ 605571 w 4356634"/>
              <a:gd name="connsiteY2" fmla="*/ 1575161 h 1727035"/>
              <a:gd name="connsiteX3" fmla="*/ 0 w 4356634"/>
              <a:gd name="connsiteY3" fmla="*/ 1198474 h 1727035"/>
              <a:gd name="connsiteX4" fmla="*/ 3547 w 4356634"/>
              <a:gd name="connsiteY4" fmla="*/ 1199666 h 1727035"/>
              <a:gd name="connsiteX5" fmla="*/ 4356402 w 4356634"/>
              <a:gd name="connsiteY5" fmla="*/ 1354731 h 1727035"/>
              <a:gd name="connsiteX6" fmla="*/ 3708372 w 4356634"/>
              <a:gd name="connsiteY6" fmla="*/ 1717705 h 1727035"/>
              <a:gd name="connsiteX0" fmla="*/ 3755240 w 4585222"/>
              <a:gd name="connsiteY0" fmla="*/ 1736396 h 1736396"/>
              <a:gd name="connsiteX1" fmla="*/ 653404 w 4585222"/>
              <a:gd name="connsiteY1" fmla="*/ 1582924 h 1736396"/>
              <a:gd name="connsiteX2" fmla="*/ 651774 w 4585222"/>
              <a:gd name="connsiteY2" fmla="*/ 1584522 h 1736396"/>
              <a:gd name="connsiteX3" fmla="*/ 46203 w 4585222"/>
              <a:gd name="connsiteY3" fmla="*/ 1207835 h 1736396"/>
              <a:gd name="connsiteX4" fmla="*/ 0 w 4585222"/>
              <a:gd name="connsiteY4" fmla="*/ 1217479 h 1736396"/>
              <a:gd name="connsiteX5" fmla="*/ 4402605 w 4585222"/>
              <a:gd name="connsiteY5" fmla="*/ 1364092 h 1736396"/>
              <a:gd name="connsiteX6" fmla="*/ 3754575 w 4585222"/>
              <a:gd name="connsiteY6" fmla="*/ 1727066 h 1736396"/>
              <a:gd name="connsiteX0" fmla="*/ 3755240 w 4406054"/>
              <a:gd name="connsiteY0" fmla="*/ 1726337 h 1726337"/>
              <a:gd name="connsiteX1" fmla="*/ 653404 w 4406054"/>
              <a:gd name="connsiteY1" fmla="*/ 1572865 h 1726337"/>
              <a:gd name="connsiteX2" fmla="*/ 651774 w 4406054"/>
              <a:gd name="connsiteY2" fmla="*/ 1574463 h 1726337"/>
              <a:gd name="connsiteX3" fmla="*/ 46203 w 4406054"/>
              <a:gd name="connsiteY3" fmla="*/ 1197776 h 1726337"/>
              <a:gd name="connsiteX4" fmla="*/ 0 w 4406054"/>
              <a:gd name="connsiteY4" fmla="*/ 1207420 h 1726337"/>
              <a:gd name="connsiteX5" fmla="*/ 4402605 w 4406054"/>
              <a:gd name="connsiteY5" fmla="*/ 1354033 h 1726337"/>
              <a:gd name="connsiteX6" fmla="*/ 3754575 w 4406054"/>
              <a:gd name="connsiteY6" fmla="*/ 1717007 h 1726337"/>
              <a:gd name="connsiteX0" fmla="*/ 3755240 w 4403235"/>
              <a:gd name="connsiteY0" fmla="*/ 1740397 h 1740397"/>
              <a:gd name="connsiteX1" fmla="*/ 653404 w 4403235"/>
              <a:gd name="connsiteY1" fmla="*/ 1586925 h 1740397"/>
              <a:gd name="connsiteX2" fmla="*/ 651774 w 4403235"/>
              <a:gd name="connsiteY2" fmla="*/ 1588523 h 1740397"/>
              <a:gd name="connsiteX3" fmla="*/ 46203 w 4403235"/>
              <a:gd name="connsiteY3" fmla="*/ 1211836 h 1740397"/>
              <a:gd name="connsiteX4" fmla="*/ 0 w 4403235"/>
              <a:gd name="connsiteY4" fmla="*/ 1221480 h 1740397"/>
              <a:gd name="connsiteX5" fmla="*/ 4402605 w 4403235"/>
              <a:gd name="connsiteY5" fmla="*/ 1368093 h 1740397"/>
              <a:gd name="connsiteX6" fmla="*/ 3754575 w 4403235"/>
              <a:gd name="connsiteY6" fmla="*/ 1731067 h 1740397"/>
              <a:gd name="connsiteX0" fmla="*/ 3755240 w 4408934"/>
              <a:gd name="connsiteY0" fmla="*/ 1739537 h 1739537"/>
              <a:gd name="connsiteX1" fmla="*/ 653404 w 4408934"/>
              <a:gd name="connsiteY1" fmla="*/ 1586065 h 1739537"/>
              <a:gd name="connsiteX2" fmla="*/ 651774 w 4408934"/>
              <a:gd name="connsiteY2" fmla="*/ 1587663 h 1739537"/>
              <a:gd name="connsiteX3" fmla="*/ 46203 w 4408934"/>
              <a:gd name="connsiteY3" fmla="*/ 1210976 h 1739537"/>
              <a:gd name="connsiteX4" fmla="*/ 0 w 4408934"/>
              <a:gd name="connsiteY4" fmla="*/ 1220620 h 1739537"/>
              <a:gd name="connsiteX5" fmla="*/ 4402605 w 4408934"/>
              <a:gd name="connsiteY5" fmla="*/ 1367233 h 1739537"/>
              <a:gd name="connsiteX6" fmla="*/ 3754575 w 4408934"/>
              <a:gd name="connsiteY6" fmla="*/ 1730207 h 1739537"/>
              <a:gd name="connsiteX0" fmla="*/ 3755240 w 4409359"/>
              <a:gd name="connsiteY0" fmla="*/ 1737837 h 1737837"/>
              <a:gd name="connsiteX1" fmla="*/ 653404 w 4409359"/>
              <a:gd name="connsiteY1" fmla="*/ 1584365 h 1737837"/>
              <a:gd name="connsiteX2" fmla="*/ 651774 w 4409359"/>
              <a:gd name="connsiteY2" fmla="*/ 1585963 h 1737837"/>
              <a:gd name="connsiteX3" fmla="*/ 46203 w 4409359"/>
              <a:gd name="connsiteY3" fmla="*/ 1209276 h 1737837"/>
              <a:gd name="connsiteX4" fmla="*/ 0 w 4409359"/>
              <a:gd name="connsiteY4" fmla="*/ 1218920 h 1737837"/>
              <a:gd name="connsiteX5" fmla="*/ 4402605 w 4409359"/>
              <a:gd name="connsiteY5" fmla="*/ 1365533 h 1737837"/>
              <a:gd name="connsiteX6" fmla="*/ 3754575 w 4409359"/>
              <a:gd name="connsiteY6" fmla="*/ 1728507 h 1737837"/>
              <a:gd name="connsiteX0" fmla="*/ 3755240 w 4330952"/>
              <a:gd name="connsiteY0" fmla="*/ 1734049 h 1734049"/>
              <a:gd name="connsiteX1" fmla="*/ 653404 w 4330952"/>
              <a:gd name="connsiteY1" fmla="*/ 1580577 h 1734049"/>
              <a:gd name="connsiteX2" fmla="*/ 651774 w 4330952"/>
              <a:gd name="connsiteY2" fmla="*/ 1582175 h 1734049"/>
              <a:gd name="connsiteX3" fmla="*/ 46203 w 4330952"/>
              <a:gd name="connsiteY3" fmla="*/ 1205488 h 1734049"/>
              <a:gd name="connsiteX4" fmla="*/ 0 w 4330952"/>
              <a:gd name="connsiteY4" fmla="*/ 1215132 h 1734049"/>
              <a:gd name="connsiteX5" fmla="*/ 4323983 w 4330952"/>
              <a:gd name="connsiteY5" fmla="*/ 1376868 h 1734049"/>
              <a:gd name="connsiteX6" fmla="*/ 3754575 w 4330952"/>
              <a:gd name="connsiteY6" fmla="*/ 1724719 h 1734049"/>
              <a:gd name="connsiteX0" fmla="*/ 3755240 w 4331247"/>
              <a:gd name="connsiteY0" fmla="*/ 1732815 h 1732815"/>
              <a:gd name="connsiteX1" fmla="*/ 653404 w 4331247"/>
              <a:gd name="connsiteY1" fmla="*/ 1579343 h 1732815"/>
              <a:gd name="connsiteX2" fmla="*/ 651774 w 4331247"/>
              <a:gd name="connsiteY2" fmla="*/ 1580941 h 1732815"/>
              <a:gd name="connsiteX3" fmla="*/ 46203 w 4331247"/>
              <a:gd name="connsiteY3" fmla="*/ 1204254 h 1732815"/>
              <a:gd name="connsiteX4" fmla="*/ 0 w 4331247"/>
              <a:gd name="connsiteY4" fmla="*/ 1213898 h 1732815"/>
              <a:gd name="connsiteX5" fmla="*/ 4323983 w 4331247"/>
              <a:gd name="connsiteY5" fmla="*/ 1375634 h 1732815"/>
              <a:gd name="connsiteX6" fmla="*/ 3754575 w 4331247"/>
              <a:gd name="connsiteY6" fmla="*/ 1723485 h 1732815"/>
              <a:gd name="connsiteX0" fmla="*/ 3755240 w 4332322"/>
              <a:gd name="connsiteY0" fmla="*/ 1661903 h 1661903"/>
              <a:gd name="connsiteX1" fmla="*/ 653404 w 4332322"/>
              <a:gd name="connsiteY1" fmla="*/ 1508431 h 1661903"/>
              <a:gd name="connsiteX2" fmla="*/ 651774 w 4332322"/>
              <a:gd name="connsiteY2" fmla="*/ 1510029 h 1661903"/>
              <a:gd name="connsiteX3" fmla="*/ 46203 w 4332322"/>
              <a:gd name="connsiteY3" fmla="*/ 1133342 h 1661903"/>
              <a:gd name="connsiteX4" fmla="*/ 0 w 4332322"/>
              <a:gd name="connsiteY4" fmla="*/ 1142986 h 1661903"/>
              <a:gd name="connsiteX5" fmla="*/ 4323983 w 4332322"/>
              <a:gd name="connsiteY5" fmla="*/ 1304722 h 1661903"/>
              <a:gd name="connsiteX6" fmla="*/ 3754575 w 4332322"/>
              <a:gd name="connsiteY6" fmla="*/ 1652573 h 1661903"/>
              <a:gd name="connsiteX0" fmla="*/ 3755240 w 4332322"/>
              <a:gd name="connsiteY0" fmla="*/ 1661903 h 1661903"/>
              <a:gd name="connsiteX1" fmla="*/ 653404 w 4332322"/>
              <a:gd name="connsiteY1" fmla="*/ 1508431 h 1661903"/>
              <a:gd name="connsiteX2" fmla="*/ 636207 w 4332322"/>
              <a:gd name="connsiteY2" fmla="*/ 1581234 h 1661903"/>
              <a:gd name="connsiteX3" fmla="*/ 46203 w 4332322"/>
              <a:gd name="connsiteY3" fmla="*/ 1133342 h 1661903"/>
              <a:gd name="connsiteX4" fmla="*/ 0 w 4332322"/>
              <a:gd name="connsiteY4" fmla="*/ 1142986 h 1661903"/>
              <a:gd name="connsiteX5" fmla="*/ 4323983 w 4332322"/>
              <a:gd name="connsiteY5" fmla="*/ 1304722 h 1661903"/>
              <a:gd name="connsiteX6" fmla="*/ 3754575 w 4332322"/>
              <a:gd name="connsiteY6" fmla="*/ 1652573 h 1661903"/>
              <a:gd name="connsiteX0" fmla="*/ 3755240 w 4332322"/>
              <a:gd name="connsiteY0" fmla="*/ 1661903 h 1661903"/>
              <a:gd name="connsiteX1" fmla="*/ 653404 w 4332322"/>
              <a:gd name="connsiteY1" fmla="*/ 1508431 h 1661903"/>
              <a:gd name="connsiteX2" fmla="*/ 636207 w 4332322"/>
              <a:gd name="connsiteY2" fmla="*/ 1581234 h 1661903"/>
              <a:gd name="connsiteX3" fmla="*/ 15462 w 4332322"/>
              <a:gd name="connsiteY3" fmla="*/ 1180882 h 1661903"/>
              <a:gd name="connsiteX4" fmla="*/ 0 w 4332322"/>
              <a:gd name="connsiteY4" fmla="*/ 1142986 h 1661903"/>
              <a:gd name="connsiteX5" fmla="*/ 4323983 w 4332322"/>
              <a:gd name="connsiteY5" fmla="*/ 1304722 h 1661903"/>
              <a:gd name="connsiteX6" fmla="*/ 3754575 w 4332322"/>
              <a:gd name="connsiteY6" fmla="*/ 1652573 h 1661903"/>
              <a:gd name="connsiteX0" fmla="*/ 3755240 w 4332322"/>
              <a:gd name="connsiteY0" fmla="*/ 1661903 h 1661903"/>
              <a:gd name="connsiteX1" fmla="*/ 682940 w 4332322"/>
              <a:gd name="connsiteY1" fmla="*/ 1528453 h 1661903"/>
              <a:gd name="connsiteX2" fmla="*/ 636207 w 4332322"/>
              <a:gd name="connsiteY2" fmla="*/ 1581234 h 1661903"/>
              <a:gd name="connsiteX3" fmla="*/ 15462 w 4332322"/>
              <a:gd name="connsiteY3" fmla="*/ 1180882 h 1661903"/>
              <a:gd name="connsiteX4" fmla="*/ 0 w 4332322"/>
              <a:gd name="connsiteY4" fmla="*/ 1142986 h 1661903"/>
              <a:gd name="connsiteX5" fmla="*/ 4323983 w 4332322"/>
              <a:gd name="connsiteY5" fmla="*/ 1304722 h 1661903"/>
              <a:gd name="connsiteX6" fmla="*/ 3754575 w 4332322"/>
              <a:gd name="connsiteY6" fmla="*/ 1652573 h 1661903"/>
              <a:gd name="connsiteX0" fmla="*/ 3755240 w 4332322"/>
              <a:gd name="connsiteY0" fmla="*/ 1661903 h 1661903"/>
              <a:gd name="connsiteX1" fmla="*/ 682940 w 4332322"/>
              <a:gd name="connsiteY1" fmla="*/ 1528453 h 1661903"/>
              <a:gd name="connsiteX2" fmla="*/ 636207 w 4332322"/>
              <a:gd name="connsiteY2" fmla="*/ 1581234 h 1661903"/>
              <a:gd name="connsiteX3" fmla="*/ 15462 w 4332322"/>
              <a:gd name="connsiteY3" fmla="*/ 1180882 h 1661903"/>
              <a:gd name="connsiteX4" fmla="*/ 0 w 4332322"/>
              <a:gd name="connsiteY4" fmla="*/ 1142986 h 1661903"/>
              <a:gd name="connsiteX5" fmla="*/ 4323983 w 4332322"/>
              <a:gd name="connsiteY5" fmla="*/ 1304722 h 1661903"/>
              <a:gd name="connsiteX6" fmla="*/ 3754575 w 4332322"/>
              <a:gd name="connsiteY6" fmla="*/ 1652573 h 1661903"/>
              <a:gd name="connsiteX0" fmla="*/ 3755240 w 4332322"/>
              <a:gd name="connsiteY0" fmla="*/ 1661903 h 1661903"/>
              <a:gd name="connsiteX1" fmla="*/ 682940 w 4332322"/>
              <a:gd name="connsiteY1" fmla="*/ 1528453 h 1661903"/>
              <a:gd name="connsiteX2" fmla="*/ 636207 w 4332322"/>
              <a:gd name="connsiteY2" fmla="*/ 1581234 h 1661903"/>
              <a:gd name="connsiteX3" fmla="*/ 15462 w 4332322"/>
              <a:gd name="connsiteY3" fmla="*/ 1180882 h 1661903"/>
              <a:gd name="connsiteX4" fmla="*/ 0 w 4332322"/>
              <a:gd name="connsiteY4" fmla="*/ 1142986 h 1661903"/>
              <a:gd name="connsiteX5" fmla="*/ 4323983 w 4332322"/>
              <a:gd name="connsiteY5" fmla="*/ 1304722 h 1661903"/>
              <a:gd name="connsiteX6" fmla="*/ 3754575 w 4332322"/>
              <a:gd name="connsiteY6" fmla="*/ 1652573 h 1661903"/>
              <a:gd name="connsiteX0" fmla="*/ 3744311 w 4504205"/>
              <a:gd name="connsiteY0" fmla="*/ 1627869 h 1627869"/>
              <a:gd name="connsiteX1" fmla="*/ 672011 w 4504205"/>
              <a:gd name="connsiteY1" fmla="*/ 1494419 h 1627869"/>
              <a:gd name="connsiteX2" fmla="*/ 625278 w 4504205"/>
              <a:gd name="connsiteY2" fmla="*/ 1547200 h 1627869"/>
              <a:gd name="connsiteX3" fmla="*/ 4533 w 4504205"/>
              <a:gd name="connsiteY3" fmla="*/ 1146848 h 1627869"/>
              <a:gd name="connsiteX4" fmla="*/ 0 w 4504205"/>
              <a:gd name="connsiteY4" fmla="*/ 1152036 h 1627869"/>
              <a:gd name="connsiteX5" fmla="*/ 4313054 w 4504205"/>
              <a:gd name="connsiteY5" fmla="*/ 1270688 h 1627869"/>
              <a:gd name="connsiteX6" fmla="*/ 3743646 w 4504205"/>
              <a:gd name="connsiteY6" fmla="*/ 1618539 h 1627869"/>
              <a:gd name="connsiteX0" fmla="*/ 3744311 w 4504205"/>
              <a:gd name="connsiteY0" fmla="*/ 1517898 h 1517898"/>
              <a:gd name="connsiteX1" fmla="*/ 672011 w 4504205"/>
              <a:gd name="connsiteY1" fmla="*/ 1384448 h 1517898"/>
              <a:gd name="connsiteX2" fmla="*/ 625278 w 4504205"/>
              <a:gd name="connsiteY2" fmla="*/ 1437229 h 1517898"/>
              <a:gd name="connsiteX3" fmla="*/ 4533 w 4504205"/>
              <a:gd name="connsiteY3" fmla="*/ 1036877 h 1517898"/>
              <a:gd name="connsiteX4" fmla="*/ 0 w 4504205"/>
              <a:gd name="connsiteY4" fmla="*/ 1042065 h 1517898"/>
              <a:gd name="connsiteX5" fmla="*/ 4313054 w 4504205"/>
              <a:gd name="connsiteY5" fmla="*/ 1160717 h 1517898"/>
              <a:gd name="connsiteX6" fmla="*/ 3743646 w 4504205"/>
              <a:gd name="connsiteY6" fmla="*/ 1508568 h 1517898"/>
              <a:gd name="connsiteX0" fmla="*/ 3744311 w 4328802"/>
              <a:gd name="connsiteY0" fmla="*/ 1670994 h 1705034"/>
              <a:gd name="connsiteX1" fmla="*/ 672011 w 4328802"/>
              <a:gd name="connsiteY1" fmla="*/ 1537544 h 1705034"/>
              <a:gd name="connsiteX2" fmla="*/ 625278 w 4328802"/>
              <a:gd name="connsiteY2" fmla="*/ 1590325 h 1705034"/>
              <a:gd name="connsiteX3" fmla="*/ 4533 w 4328802"/>
              <a:gd name="connsiteY3" fmla="*/ 1189973 h 1705034"/>
              <a:gd name="connsiteX4" fmla="*/ 0 w 4328802"/>
              <a:gd name="connsiteY4" fmla="*/ 1195161 h 1705034"/>
              <a:gd name="connsiteX5" fmla="*/ 4313054 w 4328802"/>
              <a:gd name="connsiteY5" fmla="*/ 1313813 h 1705034"/>
              <a:gd name="connsiteX6" fmla="*/ 3743646 w 4328802"/>
              <a:gd name="connsiteY6" fmla="*/ 1661664 h 1705034"/>
              <a:gd name="connsiteX0" fmla="*/ 3744311 w 4352797"/>
              <a:gd name="connsiteY0" fmla="*/ 1670994 h 1670994"/>
              <a:gd name="connsiteX1" fmla="*/ 672011 w 4352797"/>
              <a:gd name="connsiteY1" fmla="*/ 1537544 h 1670994"/>
              <a:gd name="connsiteX2" fmla="*/ 625278 w 4352797"/>
              <a:gd name="connsiteY2" fmla="*/ 1590325 h 1670994"/>
              <a:gd name="connsiteX3" fmla="*/ 4533 w 4352797"/>
              <a:gd name="connsiteY3" fmla="*/ 1189973 h 1670994"/>
              <a:gd name="connsiteX4" fmla="*/ 0 w 4352797"/>
              <a:gd name="connsiteY4" fmla="*/ 1195161 h 1670994"/>
              <a:gd name="connsiteX5" fmla="*/ 4313054 w 4352797"/>
              <a:gd name="connsiteY5" fmla="*/ 1313813 h 1670994"/>
              <a:gd name="connsiteX6" fmla="*/ 3743646 w 4352797"/>
              <a:gd name="connsiteY6" fmla="*/ 1661664 h 1670994"/>
              <a:gd name="connsiteX0" fmla="*/ 3744311 w 4314449"/>
              <a:gd name="connsiteY0" fmla="*/ 1665435 h 1665435"/>
              <a:gd name="connsiteX1" fmla="*/ 672011 w 4314449"/>
              <a:gd name="connsiteY1" fmla="*/ 1531985 h 1665435"/>
              <a:gd name="connsiteX2" fmla="*/ 625278 w 4314449"/>
              <a:gd name="connsiteY2" fmla="*/ 1584766 h 1665435"/>
              <a:gd name="connsiteX3" fmla="*/ 4533 w 4314449"/>
              <a:gd name="connsiteY3" fmla="*/ 1184414 h 1665435"/>
              <a:gd name="connsiteX4" fmla="*/ 0 w 4314449"/>
              <a:gd name="connsiteY4" fmla="*/ 1189602 h 1665435"/>
              <a:gd name="connsiteX5" fmla="*/ 4313054 w 4314449"/>
              <a:gd name="connsiteY5" fmla="*/ 1308254 h 1665435"/>
              <a:gd name="connsiteX6" fmla="*/ 3743646 w 4314449"/>
              <a:gd name="connsiteY6" fmla="*/ 1656105 h 1665435"/>
              <a:gd name="connsiteX0" fmla="*/ 3744311 w 4313804"/>
              <a:gd name="connsiteY0" fmla="*/ 1671896 h 1671896"/>
              <a:gd name="connsiteX1" fmla="*/ 672011 w 4313804"/>
              <a:gd name="connsiteY1" fmla="*/ 1538446 h 1671896"/>
              <a:gd name="connsiteX2" fmla="*/ 625278 w 4313804"/>
              <a:gd name="connsiteY2" fmla="*/ 1591227 h 1671896"/>
              <a:gd name="connsiteX3" fmla="*/ 4533 w 4313804"/>
              <a:gd name="connsiteY3" fmla="*/ 1190875 h 1671896"/>
              <a:gd name="connsiteX4" fmla="*/ 0 w 4313804"/>
              <a:gd name="connsiteY4" fmla="*/ 1196063 h 1671896"/>
              <a:gd name="connsiteX5" fmla="*/ 4313054 w 4313804"/>
              <a:gd name="connsiteY5" fmla="*/ 1314715 h 1671896"/>
              <a:gd name="connsiteX6" fmla="*/ 3743646 w 4313804"/>
              <a:gd name="connsiteY6" fmla="*/ 1662566 h 1671896"/>
              <a:gd name="connsiteX0" fmla="*/ 3744311 w 4313667"/>
              <a:gd name="connsiteY0" fmla="*/ 1670783 h 1670783"/>
              <a:gd name="connsiteX1" fmla="*/ 672011 w 4313667"/>
              <a:gd name="connsiteY1" fmla="*/ 1537333 h 1670783"/>
              <a:gd name="connsiteX2" fmla="*/ 625278 w 4313667"/>
              <a:gd name="connsiteY2" fmla="*/ 1590114 h 1670783"/>
              <a:gd name="connsiteX3" fmla="*/ 4533 w 4313667"/>
              <a:gd name="connsiteY3" fmla="*/ 1189762 h 1670783"/>
              <a:gd name="connsiteX4" fmla="*/ 0 w 4313667"/>
              <a:gd name="connsiteY4" fmla="*/ 1194950 h 1670783"/>
              <a:gd name="connsiteX5" fmla="*/ 4313054 w 4313667"/>
              <a:gd name="connsiteY5" fmla="*/ 1313602 h 1670783"/>
              <a:gd name="connsiteX6" fmla="*/ 3743646 w 4313667"/>
              <a:gd name="connsiteY6" fmla="*/ 1661453 h 1670783"/>
              <a:gd name="connsiteX0" fmla="*/ 3744311 w 4313667"/>
              <a:gd name="connsiteY0" fmla="*/ 1638328 h 1638328"/>
              <a:gd name="connsiteX1" fmla="*/ 672011 w 4313667"/>
              <a:gd name="connsiteY1" fmla="*/ 1504878 h 1638328"/>
              <a:gd name="connsiteX2" fmla="*/ 625278 w 4313667"/>
              <a:gd name="connsiteY2" fmla="*/ 1557659 h 1638328"/>
              <a:gd name="connsiteX3" fmla="*/ 4533 w 4313667"/>
              <a:gd name="connsiteY3" fmla="*/ 1157307 h 1638328"/>
              <a:gd name="connsiteX4" fmla="*/ 0 w 4313667"/>
              <a:gd name="connsiteY4" fmla="*/ 1162495 h 1638328"/>
              <a:gd name="connsiteX5" fmla="*/ 4313054 w 4313667"/>
              <a:gd name="connsiteY5" fmla="*/ 1281147 h 1638328"/>
              <a:gd name="connsiteX6" fmla="*/ 3743646 w 4313667"/>
              <a:gd name="connsiteY6" fmla="*/ 1628998 h 1638328"/>
              <a:gd name="connsiteX0" fmla="*/ 3744311 w 4313667"/>
              <a:gd name="connsiteY0" fmla="*/ 1660826 h 1660826"/>
              <a:gd name="connsiteX1" fmla="*/ 672011 w 4313667"/>
              <a:gd name="connsiteY1" fmla="*/ 1527376 h 1660826"/>
              <a:gd name="connsiteX2" fmla="*/ 625278 w 4313667"/>
              <a:gd name="connsiteY2" fmla="*/ 1580157 h 1660826"/>
              <a:gd name="connsiteX3" fmla="*/ 4533 w 4313667"/>
              <a:gd name="connsiteY3" fmla="*/ 1179805 h 1660826"/>
              <a:gd name="connsiteX4" fmla="*/ 0 w 4313667"/>
              <a:gd name="connsiteY4" fmla="*/ 1184993 h 1660826"/>
              <a:gd name="connsiteX5" fmla="*/ 4313054 w 4313667"/>
              <a:gd name="connsiteY5" fmla="*/ 1303645 h 1660826"/>
              <a:gd name="connsiteX6" fmla="*/ 3743646 w 4313667"/>
              <a:gd name="connsiteY6" fmla="*/ 1651496 h 1660826"/>
              <a:gd name="connsiteX0" fmla="*/ 3744311 w 4313667"/>
              <a:gd name="connsiteY0" fmla="*/ 1650411 h 1650411"/>
              <a:gd name="connsiteX1" fmla="*/ 672011 w 4313667"/>
              <a:gd name="connsiteY1" fmla="*/ 1516961 h 1650411"/>
              <a:gd name="connsiteX2" fmla="*/ 625278 w 4313667"/>
              <a:gd name="connsiteY2" fmla="*/ 1569742 h 1650411"/>
              <a:gd name="connsiteX3" fmla="*/ 4533 w 4313667"/>
              <a:gd name="connsiteY3" fmla="*/ 1169390 h 1650411"/>
              <a:gd name="connsiteX4" fmla="*/ 0 w 4313667"/>
              <a:gd name="connsiteY4" fmla="*/ 1174578 h 1650411"/>
              <a:gd name="connsiteX5" fmla="*/ 4313054 w 4313667"/>
              <a:gd name="connsiteY5" fmla="*/ 1293230 h 1650411"/>
              <a:gd name="connsiteX6" fmla="*/ 3743646 w 4313667"/>
              <a:gd name="connsiteY6" fmla="*/ 1641081 h 1650411"/>
              <a:gd name="connsiteX0" fmla="*/ 3744311 w 4313418"/>
              <a:gd name="connsiteY0" fmla="*/ 1689419 h 1689419"/>
              <a:gd name="connsiteX1" fmla="*/ 672011 w 4313418"/>
              <a:gd name="connsiteY1" fmla="*/ 1555969 h 1689419"/>
              <a:gd name="connsiteX2" fmla="*/ 625278 w 4313418"/>
              <a:gd name="connsiteY2" fmla="*/ 1608750 h 1689419"/>
              <a:gd name="connsiteX3" fmla="*/ 4533 w 4313418"/>
              <a:gd name="connsiteY3" fmla="*/ 1208398 h 1689419"/>
              <a:gd name="connsiteX4" fmla="*/ 0 w 4313418"/>
              <a:gd name="connsiteY4" fmla="*/ 1213586 h 1689419"/>
              <a:gd name="connsiteX5" fmla="*/ 4313054 w 4313418"/>
              <a:gd name="connsiteY5" fmla="*/ 1332238 h 1689419"/>
              <a:gd name="connsiteX6" fmla="*/ 3743646 w 4313418"/>
              <a:gd name="connsiteY6" fmla="*/ 1680089 h 1689419"/>
              <a:gd name="connsiteX0" fmla="*/ 3744311 w 4327688"/>
              <a:gd name="connsiteY0" fmla="*/ 1690627 h 1690627"/>
              <a:gd name="connsiteX1" fmla="*/ 672011 w 4327688"/>
              <a:gd name="connsiteY1" fmla="*/ 1557177 h 1690627"/>
              <a:gd name="connsiteX2" fmla="*/ 625278 w 4327688"/>
              <a:gd name="connsiteY2" fmla="*/ 1609958 h 1690627"/>
              <a:gd name="connsiteX3" fmla="*/ 4533 w 4327688"/>
              <a:gd name="connsiteY3" fmla="*/ 1209606 h 1690627"/>
              <a:gd name="connsiteX4" fmla="*/ 0 w 4327688"/>
              <a:gd name="connsiteY4" fmla="*/ 1214794 h 1690627"/>
              <a:gd name="connsiteX5" fmla="*/ 4327417 w 4327688"/>
              <a:gd name="connsiteY5" fmla="*/ 1329803 h 1690627"/>
              <a:gd name="connsiteX6" fmla="*/ 3743646 w 4327688"/>
              <a:gd name="connsiteY6" fmla="*/ 1681297 h 1690627"/>
              <a:gd name="connsiteX0" fmla="*/ 3744311 w 4327864"/>
              <a:gd name="connsiteY0" fmla="*/ 1687246 h 1687246"/>
              <a:gd name="connsiteX1" fmla="*/ 672011 w 4327864"/>
              <a:gd name="connsiteY1" fmla="*/ 1553796 h 1687246"/>
              <a:gd name="connsiteX2" fmla="*/ 625278 w 4327864"/>
              <a:gd name="connsiteY2" fmla="*/ 1606577 h 1687246"/>
              <a:gd name="connsiteX3" fmla="*/ 4533 w 4327864"/>
              <a:gd name="connsiteY3" fmla="*/ 1206225 h 1687246"/>
              <a:gd name="connsiteX4" fmla="*/ 0 w 4327864"/>
              <a:gd name="connsiteY4" fmla="*/ 1211413 h 1687246"/>
              <a:gd name="connsiteX5" fmla="*/ 4327417 w 4327864"/>
              <a:gd name="connsiteY5" fmla="*/ 1326422 h 1687246"/>
              <a:gd name="connsiteX6" fmla="*/ 3743646 w 4327864"/>
              <a:gd name="connsiteY6" fmla="*/ 1677916 h 1687246"/>
              <a:gd name="connsiteX0" fmla="*/ 3744311 w 4327864"/>
              <a:gd name="connsiteY0" fmla="*/ 1687246 h 1687246"/>
              <a:gd name="connsiteX1" fmla="*/ 624192 w 4327864"/>
              <a:gd name="connsiteY1" fmla="*/ 1603729 h 1687246"/>
              <a:gd name="connsiteX2" fmla="*/ 625278 w 4327864"/>
              <a:gd name="connsiteY2" fmla="*/ 1606577 h 1687246"/>
              <a:gd name="connsiteX3" fmla="*/ 4533 w 4327864"/>
              <a:gd name="connsiteY3" fmla="*/ 1206225 h 1687246"/>
              <a:gd name="connsiteX4" fmla="*/ 0 w 4327864"/>
              <a:gd name="connsiteY4" fmla="*/ 1211413 h 1687246"/>
              <a:gd name="connsiteX5" fmla="*/ 4327417 w 4327864"/>
              <a:gd name="connsiteY5" fmla="*/ 1326422 h 1687246"/>
              <a:gd name="connsiteX6" fmla="*/ 3743646 w 4327864"/>
              <a:gd name="connsiteY6" fmla="*/ 1677916 h 1687246"/>
              <a:gd name="connsiteX0" fmla="*/ 3744311 w 4327864"/>
              <a:gd name="connsiteY0" fmla="*/ 1687246 h 1687246"/>
              <a:gd name="connsiteX1" fmla="*/ 624192 w 4327864"/>
              <a:gd name="connsiteY1" fmla="*/ 1603729 h 1687246"/>
              <a:gd name="connsiteX2" fmla="*/ 629570 w 4327864"/>
              <a:gd name="connsiteY2" fmla="*/ 1599600 h 1687246"/>
              <a:gd name="connsiteX3" fmla="*/ 625278 w 4327864"/>
              <a:gd name="connsiteY3" fmla="*/ 1606577 h 1687246"/>
              <a:gd name="connsiteX4" fmla="*/ 4533 w 4327864"/>
              <a:gd name="connsiteY4" fmla="*/ 1206225 h 1687246"/>
              <a:gd name="connsiteX5" fmla="*/ 0 w 4327864"/>
              <a:gd name="connsiteY5" fmla="*/ 1211413 h 1687246"/>
              <a:gd name="connsiteX6" fmla="*/ 4327417 w 4327864"/>
              <a:gd name="connsiteY6" fmla="*/ 1326422 h 1687246"/>
              <a:gd name="connsiteX7" fmla="*/ 3743646 w 4327864"/>
              <a:gd name="connsiteY7" fmla="*/ 1677916 h 1687246"/>
              <a:gd name="connsiteX0" fmla="*/ 3744311 w 4327864"/>
              <a:gd name="connsiteY0" fmla="*/ 1687246 h 1687246"/>
              <a:gd name="connsiteX1" fmla="*/ 624192 w 4327864"/>
              <a:gd name="connsiteY1" fmla="*/ 1603729 h 1687246"/>
              <a:gd name="connsiteX2" fmla="*/ 629570 w 4327864"/>
              <a:gd name="connsiteY2" fmla="*/ 1599600 h 1687246"/>
              <a:gd name="connsiteX3" fmla="*/ 4533 w 4327864"/>
              <a:gd name="connsiteY3" fmla="*/ 1206225 h 1687246"/>
              <a:gd name="connsiteX4" fmla="*/ 0 w 4327864"/>
              <a:gd name="connsiteY4" fmla="*/ 1211413 h 1687246"/>
              <a:gd name="connsiteX5" fmla="*/ 4327417 w 4327864"/>
              <a:gd name="connsiteY5" fmla="*/ 1326422 h 1687246"/>
              <a:gd name="connsiteX6" fmla="*/ 3743646 w 4327864"/>
              <a:gd name="connsiteY6" fmla="*/ 1677916 h 1687246"/>
              <a:gd name="connsiteX0" fmla="*/ 3744311 w 4327864"/>
              <a:gd name="connsiteY0" fmla="*/ 1687246 h 1687246"/>
              <a:gd name="connsiteX1" fmla="*/ 624192 w 4327864"/>
              <a:gd name="connsiteY1" fmla="*/ 1603729 h 1687246"/>
              <a:gd name="connsiteX2" fmla="*/ 4533 w 4327864"/>
              <a:gd name="connsiteY2" fmla="*/ 1206225 h 1687246"/>
              <a:gd name="connsiteX3" fmla="*/ 0 w 4327864"/>
              <a:gd name="connsiteY3" fmla="*/ 1211413 h 1687246"/>
              <a:gd name="connsiteX4" fmla="*/ 4327417 w 4327864"/>
              <a:gd name="connsiteY4" fmla="*/ 1326422 h 1687246"/>
              <a:gd name="connsiteX5" fmla="*/ 3743646 w 4327864"/>
              <a:gd name="connsiteY5" fmla="*/ 1677916 h 1687246"/>
              <a:gd name="connsiteX0" fmla="*/ 3744311 w 4327864"/>
              <a:gd name="connsiteY0" fmla="*/ 1687246 h 1687246"/>
              <a:gd name="connsiteX1" fmla="*/ 624192 w 4327864"/>
              <a:gd name="connsiteY1" fmla="*/ 1603729 h 1687246"/>
              <a:gd name="connsiteX2" fmla="*/ 4533 w 4327864"/>
              <a:gd name="connsiteY2" fmla="*/ 1206225 h 1687246"/>
              <a:gd name="connsiteX3" fmla="*/ 0 w 4327864"/>
              <a:gd name="connsiteY3" fmla="*/ 1211413 h 1687246"/>
              <a:gd name="connsiteX4" fmla="*/ 4327417 w 4327864"/>
              <a:gd name="connsiteY4" fmla="*/ 1326422 h 1687246"/>
              <a:gd name="connsiteX5" fmla="*/ 3743646 w 4327864"/>
              <a:gd name="connsiteY5" fmla="*/ 1677916 h 1687246"/>
              <a:gd name="connsiteX0" fmla="*/ 3744311 w 4327864"/>
              <a:gd name="connsiteY0" fmla="*/ 1687246 h 1687246"/>
              <a:gd name="connsiteX1" fmla="*/ 635600 w 4327864"/>
              <a:gd name="connsiteY1" fmla="*/ 1612932 h 1687246"/>
              <a:gd name="connsiteX2" fmla="*/ 4533 w 4327864"/>
              <a:gd name="connsiteY2" fmla="*/ 1206225 h 1687246"/>
              <a:gd name="connsiteX3" fmla="*/ 0 w 4327864"/>
              <a:gd name="connsiteY3" fmla="*/ 1211413 h 1687246"/>
              <a:gd name="connsiteX4" fmla="*/ 4327417 w 4327864"/>
              <a:gd name="connsiteY4" fmla="*/ 1326422 h 1687246"/>
              <a:gd name="connsiteX5" fmla="*/ 3743646 w 4327864"/>
              <a:gd name="connsiteY5" fmla="*/ 1677916 h 1687246"/>
              <a:gd name="connsiteX0" fmla="*/ 3760217 w 4598278"/>
              <a:gd name="connsiteY0" fmla="*/ 1477318 h 1477318"/>
              <a:gd name="connsiteX1" fmla="*/ 651506 w 4598278"/>
              <a:gd name="connsiteY1" fmla="*/ 1403004 h 1477318"/>
              <a:gd name="connsiteX2" fmla="*/ 20439 w 4598278"/>
              <a:gd name="connsiteY2" fmla="*/ 996297 h 1477318"/>
              <a:gd name="connsiteX3" fmla="*/ 0 w 4598278"/>
              <a:gd name="connsiteY3" fmla="*/ 1028201 h 1477318"/>
              <a:gd name="connsiteX4" fmla="*/ 4343323 w 4598278"/>
              <a:gd name="connsiteY4" fmla="*/ 1116494 h 1477318"/>
              <a:gd name="connsiteX5" fmla="*/ 3759552 w 4598278"/>
              <a:gd name="connsiteY5" fmla="*/ 1467988 h 1477318"/>
              <a:gd name="connsiteX0" fmla="*/ 4009767 w 4847828"/>
              <a:gd name="connsiteY0" fmla="*/ 1477318 h 1477318"/>
              <a:gd name="connsiteX1" fmla="*/ 901056 w 4847828"/>
              <a:gd name="connsiteY1" fmla="*/ 1403004 h 1477318"/>
              <a:gd name="connsiteX2" fmla="*/ 249550 w 4847828"/>
              <a:gd name="connsiteY2" fmla="*/ 1028201 h 1477318"/>
              <a:gd name="connsiteX3" fmla="*/ 4592873 w 4847828"/>
              <a:gd name="connsiteY3" fmla="*/ 1116494 h 1477318"/>
              <a:gd name="connsiteX4" fmla="*/ 4009102 w 4847828"/>
              <a:gd name="connsiteY4" fmla="*/ 1467988 h 1477318"/>
              <a:gd name="connsiteX0" fmla="*/ 3760217 w 4598278"/>
              <a:gd name="connsiteY0" fmla="*/ 1477318 h 1477318"/>
              <a:gd name="connsiteX1" fmla="*/ 651506 w 4598278"/>
              <a:gd name="connsiteY1" fmla="*/ 1403004 h 1477318"/>
              <a:gd name="connsiteX2" fmla="*/ 0 w 4598278"/>
              <a:gd name="connsiteY2" fmla="*/ 1028201 h 1477318"/>
              <a:gd name="connsiteX3" fmla="*/ 4343323 w 4598278"/>
              <a:gd name="connsiteY3" fmla="*/ 1116494 h 1477318"/>
              <a:gd name="connsiteX4" fmla="*/ 3759552 w 4598278"/>
              <a:gd name="connsiteY4" fmla="*/ 1467988 h 1477318"/>
              <a:gd name="connsiteX0" fmla="*/ 3760217 w 4598278"/>
              <a:gd name="connsiteY0" fmla="*/ 1477318 h 1477318"/>
              <a:gd name="connsiteX1" fmla="*/ 651506 w 4598278"/>
              <a:gd name="connsiteY1" fmla="*/ 1403004 h 1477318"/>
              <a:gd name="connsiteX2" fmla="*/ 0 w 4598278"/>
              <a:gd name="connsiteY2" fmla="*/ 1028201 h 1477318"/>
              <a:gd name="connsiteX3" fmla="*/ 4343323 w 4598278"/>
              <a:gd name="connsiteY3" fmla="*/ 1116494 h 1477318"/>
              <a:gd name="connsiteX4" fmla="*/ 3759552 w 4598278"/>
              <a:gd name="connsiteY4" fmla="*/ 1467988 h 1477318"/>
              <a:gd name="connsiteX0" fmla="*/ 3760217 w 4598278"/>
              <a:gd name="connsiteY0" fmla="*/ 1477318 h 1477318"/>
              <a:gd name="connsiteX1" fmla="*/ 651506 w 4598278"/>
              <a:gd name="connsiteY1" fmla="*/ 1403004 h 1477318"/>
              <a:gd name="connsiteX2" fmla="*/ 0 w 4598278"/>
              <a:gd name="connsiteY2" fmla="*/ 1028201 h 1477318"/>
              <a:gd name="connsiteX3" fmla="*/ 4343323 w 4598278"/>
              <a:gd name="connsiteY3" fmla="*/ 1116494 h 1477318"/>
              <a:gd name="connsiteX4" fmla="*/ 3759552 w 4598278"/>
              <a:gd name="connsiteY4" fmla="*/ 1467988 h 1477318"/>
              <a:gd name="connsiteX0" fmla="*/ 3760217 w 4598278"/>
              <a:gd name="connsiteY0" fmla="*/ 1477318 h 1477318"/>
              <a:gd name="connsiteX1" fmla="*/ 639801 w 4598278"/>
              <a:gd name="connsiteY1" fmla="*/ 1410509 h 1477318"/>
              <a:gd name="connsiteX2" fmla="*/ 0 w 4598278"/>
              <a:gd name="connsiteY2" fmla="*/ 1028201 h 1477318"/>
              <a:gd name="connsiteX3" fmla="*/ 4343323 w 4598278"/>
              <a:gd name="connsiteY3" fmla="*/ 1116494 h 1477318"/>
              <a:gd name="connsiteX4" fmla="*/ 3759552 w 4598278"/>
              <a:gd name="connsiteY4" fmla="*/ 1467988 h 1477318"/>
              <a:gd name="connsiteX0" fmla="*/ 3760217 w 4598278"/>
              <a:gd name="connsiteY0" fmla="*/ 1477318 h 1477318"/>
              <a:gd name="connsiteX1" fmla="*/ 639801 w 4598278"/>
              <a:gd name="connsiteY1" fmla="*/ 1410509 h 1477318"/>
              <a:gd name="connsiteX2" fmla="*/ 0 w 4598278"/>
              <a:gd name="connsiteY2" fmla="*/ 1028201 h 1477318"/>
              <a:gd name="connsiteX3" fmla="*/ 4343323 w 4598278"/>
              <a:gd name="connsiteY3" fmla="*/ 1116494 h 1477318"/>
              <a:gd name="connsiteX4" fmla="*/ 3759552 w 4598278"/>
              <a:gd name="connsiteY4" fmla="*/ 1467988 h 1477318"/>
              <a:gd name="connsiteX0" fmla="*/ 3760217 w 4598278"/>
              <a:gd name="connsiteY0" fmla="*/ 1477318 h 1477318"/>
              <a:gd name="connsiteX1" fmla="*/ 639801 w 4598278"/>
              <a:gd name="connsiteY1" fmla="*/ 1410509 h 1477318"/>
              <a:gd name="connsiteX2" fmla="*/ 0 w 4598278"/>
              <a:gd name="connsiteY2" fmla="*/ 1028201 h 1477318"/>
              <a:gd name="connsiteX3" fmla="*/ 4343323 w 4598278"/>
              <a:gd name="connsiteY3" fmla="*/ 1116494 h 1477318"/>
              <a:gd name="connsiteX4" fmla="*/ 3759552 w 4598278"/>
              <a:gd name="connsiteY4" fmla="*/ 1467988 h 1477318"/>
              <a:gd name="connsiteX0" fmla="*/ 3760217 w 4598278"/>
              <a:gd name="connsiteY0" fmla="*/ 1477318 h 1477318"/>
              <a:gd name="connsiteX1" fmla="*/ 639801 w 4598278"/>
              <a:gd name="connsiteY1" fmla="*/ 1410509 h 1477318"/>
              <a:gd name="connsiteX2" fmla="*/ 0 w 4598278"/>
              <a:gd name="connsiteY2" fmla="*/ 1028201 h 1477318"/>
              <a:gd name="connsiteX3" fmla="*/ 4343323 w 4598278"/>
              <a:gd name="connsiteY3" fmla="*/ 1116494 h 1477318"/>
              <a:gd name="connsiteX4" fmla="*/ 3759552 w 4598278"/>
              <a:gd name="connsiteY4" fmla="*/ 1467988 h 1477318"/>
              <a:gd name="connsiteX0" fmla="*/ 3760217 w 4591912"/>
              <a:gd name="connsiteY0" fmla="*/ 1477865 h 1483546"/>
              <a:gd name="connsiteX1" fmla="*/ 639801 w 4591912"/>
              <a:gd name="connsiteY1" fmla="*/ 1411056 h 1483546"/>
              <a:gd name="connsiteX2" fmla="*/ 0 w 4591912"/>
              <a:gd name="connsiteY2" fmla="*/ 1028748 h 1483546"/>
              <a:gd name="connsiteX3" fmla="*/ 4343323 w 4591912"/>
              <a:gd name="connsiteY3" fmla="*/ 1117041 h 1483546"/>
              <a:gd name="connsiteX4" fmla="*/ 3736142 w 4591912"/>
              <a:gd name="connsiteY4" fmla="*/ 1483546 h 1483546"/>
              <a:gd name="connsiteX0" fmla="*/ 3760217 w 4343323"/>
              <a:gd name="connsiteY0" fmla="*/ 1477865 h 1477865"/>
              <a:gd name="connsiteX1" fmla="*/ 639801 w 4343323"/>
              <a:gd name="connsiteY1" fmla="*/ 1411056 h 1477865"/>
              <a:gd name="connsiteX2" fmla="*/ 0 w 4343323"/>
              <a:gd name="connsiteY2" fmla="*/ 1028748 h 1477865"/>
              <a:gd name="connsiteX3" fmla="*/ 4343323 w 4343323"/>
              <a:gd name="connsiteY3" fmla="*/ 1117041 h 1477865"/>
              <a:gd name="connsiteX0" fmla="*/ 3731803 w 4343323"/>
              <a:gd name="connsiteY0" fmla="*/ 1485073 h 1485073"/>
              <a:gd name="connsiteX1" fmla="*/ 639801 w 4343323"/>
              <a:gd name="connsiteY1" fmla="*/ 1411056 h 1485073"/>
              <a:gd name="connsiteX2" fmla="*/ 0 w 4343323"/>
              <a:gd name="connsiteY2" fmla="*/ 1028748 h 1485073"/>
              <a:gd name="connsiteX3" fmla="*/ 4343323 w 4343323"/>
              <a:gd name="connsiteY3" fmla="*/ 1117041 h 1485073"/>
              <a:gd name="connsiteX0" fmla="*/ 3731803 w 4383145"/>
              <a:gd name="connsiteY0" fmla="*/ 1484565 h 1484565"/>
              <a:gd name="connsiteX1" fmla="*/ 639801 w 4383145"/>
              <a:gd name="connsiteY1" fmla="*/ 1410548 h 1484565"/>
              <a:gd name="connsiteX2" fmla="*/ 0 w 4383145"/>
              <a:gd name="connsiteY2" fmla="*/ 1028240 h 1484565"/>
              <a:gd name="connsiteX3" fmla="*/ 4383145 w 4383145"/>
              <a:gd name="connsiteY3" fmla="*/ 1118529 h 1484565"/>
              <a:gd name="connsiteX0" fmla="*/ 3731803 w 4383145"/>
              <a:gd name="connsiteY0" fmla="*/ 1668449 h 1668449"/>
              <a:gd name="connsiteX1" fmla="*/ 639801 w 4383145"/>
              <a:gd name="connsiteY1" fmla="*/ 1594432 h 1668449"/>
              <a:gd name="connsiteX2" fmla="*/ 0 w 4383145"/>
              <a:gd name="connsiteY2" fmla="*/ 1212124 h 1668449"/>
              <a:gd name="connsiteX3" fmla="*/ 4383145 w 4383145"/>
              <a:gd name="connsiteY3" fmla="*/ 1302413 h 1668449"/>
              <a:gd name="connsiteX0" fmla="*/ 3731803 w 4352228"/>
              <a:gd name="connsiteY0" fmla="*/ 1667355 h 1667355"/>
              <a:gd name="connsiteX1" fmla="*/ 639801 w 4352228"/>
              <a:gd name="connsiteY1" fmla="*/ 1593338 h 1667355"/>
              <a:gd name="connsiteX2" fmla="*/ 0 w 4352228"/>
              <a:gd name="connsiteY2" fmla="*/ 1211030 h 1667355"/>
              <a:gd name="connsiteX3" fmla="*/ 4352228 w 4352228"/>
              <a:gd name="connsiteY3" fmla="*/ 1304625 h 1667355"/>
              <a:gd name="connsiteX0" fmla="*/ 3731803 w 4352228"/>
              <a:gd name="connsiteY0" fmla="*/ 1695713 h 1695713"/>
              <a:gd name="connsiteX1" fmla="*/ 639801 w 4352228"/>
              <a:gd name="connsiteY1" fmla="*/ 1621696 h 1695713"/>
              <a:gd name="connsiteX2" fmla="*/ 0 w 4352228"/>
              <a:gd name="connsiteY2" fmla="*/ 1239388 h 1695713"/>
              <a:gd name="connsiteX3" fmla="*/ 4352228 w 4352228"/>
              <a:gd name="connsiteY3" fmla="*/ 1332983 h 1695713"/>
              <a:gd name="connsiteX0" fmla="*/ 3731803 w 4363337"/>
              <a:gd name="connsiteY0" fmla="*/ 1686901 h 1686901"/>
              <a:gd name="connsiteX1" fmla="*/ 639801 w 4363337"/>
              <a:gd name="connsiteY1" fmla="*/ 1612884 h 1686901"/>
              <a:gd name="connsiteX2" fmla="*/ 0 w 4363337"/>
              <a:gd name="connsiteY2" fmla="*/ 1230576 h 1686901"/>
              <a:gd name="connsiteX3" fmla="*/ 4363337 w 4363337"/>
              <a:gd name="connsiteY3" fmla="*/ 1350084 h 1686901"/>
              <a:gd name="connsiteX0" fmla="*/ 3731803 w 4354029"/>
              <a:gd name="connsiteY0" fmla="*/ 1693286 h 1693286"/>
              <a:gd name="connsiteX1" fmla="*/ 639801 w 4354029"/>
              <a:gd name="connsiteY1" fmla="*/ 1619269 h 1693286"/>
              <a:gd name="connsiteX2" fmla="*/ 0 w 4354029"/>
              <a:gd name="connsiteY2" fmla="*/ 1236961 h 1693286"/>
              <a:gd name="connsiteX3" fmla="*/ 4354029 w 4354029"/>
              <a:gd name="connsiteY3" fmla="*/ 1337660 h 1693286"/>
              <a:gd name="connsiteX0" fmla="*/ 3731803 w 4354029"/>
              <a:gd name="connsiteY0" fmla="*/ 1693286 h 1693286"/>
              <a:gd name="connsiteX1" fmla="*/ 639801 w 4354029"/>
              <a:gd name="connsiteY1" fmla="*/ 1619269 h 1693286"/>
              <a:gd name="connsiteX2" fmla="*/ 0 w 4354029"/>
              <a:gd name="connsiteY2" fmla="*/ 1236961 h 1693286"/>
              <a:gd name="connsiteX3" fmla="*/ 4354029 w 4354029"/>
              <a:gd name="connsiteY3" fmla="*/ 1337660 h 1693286"/>
              <a:gd name="connsiteX0" fmla="*/ 3731803 w 4354029"/>
              <a:gd name="connsiteY0" fmla="*/ 1693286 h 1693286"/>
              <a:gd name="connsiteX1" fmla="*/ 639801 w 4354029"/>
              <a:gd name="connsiteY1" fmla="*/ 1619269 h 1693286"/>
              <a:gd name="connsiteX2" fmla="*/ 0 w 4354029"/>
              <a:gd name="connsiteY2" fmla="*/ 1236961 h 1693286"/>
              <a:gd name="connsiteX3" fmla="*/ 4354029 w 4354029"/>
              <a:gd name="connsiteY3" fmla="*/ 1337660 h 1693286"/>
              <a:gd name="connsiteX0" fmla="*/ 3731803 w 4354029"/>
              <a:gd name="connsiteY0" fmla="*/ 1667152 h 1667152"/>
              <a:gd name="connsiteX1" fmla="*/ 639801 w 4354029"/>
              <a:gd name="connsiteY1" fmla="*/ 1593135 h 1667152"/>
              <a:gd name="connsiteX2" fmla="*/ 0 w 4354029"/>
              <a:gd name="connsiteY2" fmla="*/ 1210827 h 1667152"/>
              <a:gd name="connsiteX3" fmla="*/ 4354029 w 4354029"/>
              <a:gd name="connsiteY3" fmla="*/ 1311526 h 1667152"/>
              <a:gd name="connsiteX0" fmla="*/ 3731803 w 4354029"/>
              <a:gd name="connsiteY0" fmla="*/ 1674997 h 1674997"/>
              <a:gd name="connsiteX1" fmla="*/ 639801 w 4354029"/>
              <a:gd name="connsiteY1" fmla="*/ 1600980 h 1674997"/>
              <a:gd name="connsiteX2" fmla="*/ 0 w 4354029"/>
              <a:gd name="connsiteY2" fmla="*/ 1218672 h 1674997"/>
              <a:gd name="connsiteX3" fmla="*/ 4354029 w 4354029"/>
              <a:gd name="connsiteY3" fmla="*/ 1319371 h 1674997"/>
              <a:gd name="connsiteX0" fmla="*/ 3731803 w 4354029"/>
              <a:gd name="connsiteY0" fmla="*/ 1678758 h 1678758"/>
              <a:gd name="connsiteX1" fmla="*/ 639801 w 4354029"/>
              <a:gd name="connsiteY1" fmla="*/ 1604741 h 1678758"/>
              <a:gd name="connsiteX2" fmla="*/ 0 w 4354029"/>
              <a:gd name="connsiteY2" fmla="*/ 1222433 h 1678758"/>
              <a:gd name="connsiteX3" fmla="*/ 4354029 w 4354029"/>
              <a:gd name="connsiteY3" fmla="*/ 1323132 h 1678758"/>
              <a:gd name="connsiteX0" fmla="*/ 3731803 w 4354029"/>
              <a:gd name="connsiteY0" fmla="*/ 1678758 h 1678758"/>
              <a:gd name="connsiteX1" fmla="*/ 605538 w 4354029"/>
              <a:gd name="connsiteY1" fmla="*/ 1595228 h 1678758"/>
              <a:gd name="connsiteX2" fmla="*/ 0 w 4354029"/>
              <a:gd name="connsiteY2" fmla="*/ 1222433 h 1678758"/>
              <a:gd name="connsiteX3" fmla="*/ 4354029 w 4354029"/>
              <a:gd name="connsiteY3" fmla="*/ 1323132 h 1678758"/>
              <a:gd name="connsiteX0" fmla="*/ 3744178 w 4366404"/>
              <a:gd name="connsiteY0" fmla="*/ 1693111 h 1693111"/>
              <a:gd name="connsiteX1" fmla="*/ 617913 w 4366404"/>
              <a:gd name="connsiteY1" fmla="*/ 1609581 h 1693111"/>
              <a:gd name="connsiteX2" fmla="*/ 0 w 4366404"/>
              <a:gd name="connsiteY2" fmla="*/ 1214898 h 1693111"/>
              <a:gd name="connsiteX3" fmla="*/ 4366404 w 4366404"/>
              <a:gd name="connsiteY3" fmla="*/ 1337485 h 1693111"/>
              <a:gd name="connsiteX0" fmla="*/ 3737133 w 4366404"/>
              <a:gd name="connsiteY0" fmla="*/ 1665322 h 1665322"/>
              <a:gd name="connsiteX1" fmla="*/ 617913 w 4366404"/>
              <a:gd name="connsiteY1" fmla="*/ 1609581 h 1665322"/>
              <a:gd name="connsiteX2" fmla="*/ 0 w 4366404"/>
              <a:gd name="connsiteY2" fmla="*/ 1214898 h 1665322"/>
              <a:gd name="connsiteX3" fmla="*/ 4366404 w 4366404"/>
              <a:gd name="connsiteY3" fmla="*/ 1337485 h 1665322"/>
              <a:gd name="connsiteX0" fmla="*/ 3737133 w 4359358"/>
              <a:gd name="connsiteY0" fmla="*/ 1674902 h 1674902"/>
              <a:gd name="connsiteX1" fmla="*/ 617913 w 4359358"/>
              <a:gd name="connsiteY1" fmla="*/ 1619161 h 1674902"/>
              <a:gd name="connsiteX2" fmla="*/ 0 w 4359358"/>
              <a:gd name="connsiteY2" fmla="*/ 1224478 h 1674902"/>
              <a:gd name="connsiteX3" fmla="*/ 4359358 w 4359358"/>
              <a:gd name="connsiteY3" fmla="*/ 1319275 h 1674902"/>
              <a:gd name="connsiteX0" fmla="*/ 3737133 w 4359358"/>
              <a:gd name="connsiteY0" fmla="*/ 1673600 h 1673600"/>
              <a:gd name="connsiteX1" fmla="*/ 617913 w 4359358"/>
              <a:gd name="connsiteY1" fmla="*/ 1617859 h 1673600"/>
              <a:gd name="connsiteX2" fmla="*/ 0 w 4359358"/>
              <a:gd name="connsiteY2" fmla="*/ 1223176 h 1673600"/>
              <a:gd name="connsiteX3" fmla="*/ 4359358 w 4359358"/>
              <a:gd name="connsiteY3" fmla="*/ 1317973 h 1673600"/>
              <a:gd name="connsiteX0" fmla="*/ 3737133 w 4359358"/>
              <a:gd name="connsiteY0" fmla="*/ 1673600 h 1673600"/>
              <a:gd name="connsiteX1" fmla="*/ 617913 w 4359358"/>
              <a:gd name="connsiteY1" fmla="*/ 1617859 h 1673600"/>
              <a:gd name="connsiteX2" fmla="*/ 0 w 4359358"/>
              <a:gd name="connsiteY2" fmla="*/ 1223176 h 1673600"/>
              <a:gd name="connsiteX3" fmla="*/ 4359358 w 4359358"/>
              <a:gd name="connsiteY3" fmla="*/ 1317973 h 1673600"/>
              <a:gd name="connsiteX0" fmla="*/ 3737133 w 4359358"/>
              <a:gd name="connsiteY0" fmla="*/ 1673600 h 1673600"/>
              <a:gd name="connsiteX1" fmla="*/ 617913 w 4359358"/>
              <a:gd name="connsiteY1" fmla="*/ 1617859 h 1673600"/>
              <a:gd name="connsiteX2" fmla="*/ 0 w 4359358"/>
              <a:gd name="connsiteY2" fmla="*/ 1223176 h 1673600"/>
              <a:gd name="connsiteX3" fmla="*/ 4359358 w 4359358"/>
              <a:gd name="connsiteY3" fmla="*/ 1317973 h 1673600"/>
              <a:gd name="connsiteX0" fmla="*/ 3737133 w 4359358"/>
              <a:gd name="connsiteY0" fmla="*/ 1673600 h 1673600"/>
              <a:gd name="connsiteX1" fmla="*/ 617913 w 4359358"/>
              <a:gd name="connsiteY1" fmla="*/ 1617859 h 1673600"/>
              <a:gd name="connsiteX2" fmla="*/ 0 w 4359358"/>
              <a:gd name="connsiteY2" fmla="*/ 1223176 h 1673600"/>
              <a:gd name="connsiteX3" fmla="*/ 4359358 w 4359358"/>
              <a:gd name="connsiteY3" fmla="*/ 1317973 h 1673600"/>
              <a:gd name="connsiteX0" fmla="*/ 3737133 w 4359358"/>
              <a:gd name="connsiteY0" fmla="*/ 1673600 h 1673600"/>
              <a:gd name="connsiteX1" fmla="*/ 617913 w 4359358"/>
              <a:gd name="connsiteY1" fmla="*/ 1617859 h 1673600"/>
              <a:gd name="connsiteX2" fmla="*/ 0 w 4359358"/>
              <a:gd name="connsiteY2" fmla="*/ 1223176 h 1673600"/>
              <a:gd name="connsiteX3" fmla="*/ 4359358 w 4359358"/>
              <a:gd name="connsiteY3" fmla="*/ 1317973 h 1673600"/>
              <a:gd name="connsiteX0" fmla="*/ 3737133 w 4359358"/>
              <a:gd name="connsiteY0" fmla="*/ 1673600 h 1673600"/>
              <a:gd name="connsiteX1" fmla="*/ 617913 w 4359358"/>
              <a:gd name="connsiteY1" fmla="*/ 1617859 h 1673600"/>
              <a:gd name="connsiteX2" fmla="*/ 0 w 4359358"/>
              <a:gd name="connsiteY2" fmla="*/ 1223176 h 1673600"/>
              <a:gd name="connsiteX3" fmla="*/ 4359358 w 4359358"/>
              <a:gd name="connsiteY3" fmla="*/ 1317973 h 1673600"/>
              <a:gd name="connsiteX0" fmla="*/ 3737133 w 4359358"/>
              <a:gd name="connsiteY0" fmla="*/ 1673600 h 1673600"/>
              <a:gd name="connsiteX1" fmla="*/ 617913 w 4359358"/>
              <a:gd name="connsiteY1" fmla="*/ 1617859 h 1673600"/>
              <a:gd name="connsiteX2" fmla="*/ 0 w 4359358"/>
              <a:gd name="connsiteY2" fmla="*/ 1223176 h 1673600"/>
              <a:gd name="connsiteX3" fmla="*/ 4359358 w 4359358"/>
              <a:gd name="connsiteY3" fmla="*/ 1317973 h 1673600"/>
              <a:gd name="connsiteX0" fmla="*/ 3737133 w 4359358"/>
              <a:gd name="connsiteY0" fmla="*/ 1673600 h 1673600"/>
              <a:gd name="connsiteX1" fmla="*/ 617913 w 4359358"/>
              <a:gd name="connsiteY1" fmla="*/ 1617859 h 1673600"/>
              <a:gd name="connsiteX2" fmla="*/ 0 w 4359358"/>
              <a:gd name="connsiteY2" fmla="*/ 1223176 h 1673600"/>
              <a:gd name="connsiteX3" fmla="*/ 4359358 w 4359358"/>
              <a:gd name="connsiteY3" fmla="*/ 1317973 h 1673600"/>
              <a:gd name="connsiteX0" fmla="*/ 3737133 w 4359358"/>
              <a:gd name="connsiteY0" fmla="*/ 1680192 h 1680192"/>
              <a:gd name="connsiteX1" fmla="*/ 617913 w 4359358"/>
              <a:gd name="connsiteY1" fmla="*/ 1624451 h 1680192"/>
              <a:gd name="connsiteX2" fmla="*/ 0 w 4359358"/>
              <a:gd name="connsiteY2" fmla="*/ 1229768 h 1680192"/>
              <a:gd name="connsiteX3" fmla="*/ 4359358 w 4359358"/>
              <a:gd name="connsiteY3" fmla="*/ 1324565 h 1680192"/>
              <a:gd name="connsiteX0" fmla="*/ 3737133 w 4359358"/>
              <a:gd name="connsiteY0" fmla="*/ 1617151 h 1617151"/>
              <a:gd name="connsiteX1" fmla="*/ 617913 w 4359358"/>
              <a:gd name="connsiteY1" fmla="*/ 1561410 h 1617151"/>
              <a:gd name="connsiteX2" fmla="*/ 0 w 4359358"/>
              <a:gd name="connsiteY2" fmla="*/ 1166727 h 1617151"/>
              <a:gd name="connsiteX3" fmla="*/ 4359358 w 4359358"/>
              <a:gd name="connsiteY3" fmla="*/ 1261524 h 1617151"/>
              <a:gd name="connsiteX0" fmla="*/ 3737133 w 4359358"/>
              <a:gd name="connsiteY0" fmla="*/ 1664192 h 1664192"/>
              <a:gd name="connsiteX1" fmla="*/ 617913 w 4359358"/>
              <a:gd name="connsiteY1" fmla="*/ 1608451 h 1664192"/>
              <a:gd name="connsiteX2" fmla="*/ 0 w 4359358"/>
              <a:gd name="connsiteY2" fmla="*/ 1213768 h 1664192"/>
              <a:gd name="connsiteX3" fmla="*/ 4359358 w 4359358"/>
              <a:gd name="connsiteY3" fmla="*/ 1308565 h 1664192"/>
              <a:gd name="connsiteX0" fmla="*/ 3737133 w 4359358"/>
              <a:gd name="connsiteY0" fmla="*/ 1603512 h 1603512"/>
              <a:gd name="connsiteX1" fmla="*/ 617913 w 4359358"/>
              <a:gd name="connsiteY1" fmla="*/ 1547771 h 1603512"/>
              <a:gd name="connsiteX2" fmla="*/ 0 w 4359358"/>
              <a:gd name="connsiteY2" fmla="*/ 1153088 h 1603512"/>
              <a:gd name="connsiteX3" fmla="*/ 4359358 w 4359358"/>
              <a:gd name="connsiteY3" fmla="*/ 1247885 h 1603512"/>
              <a:gd name="connsiteX0" fmla="*/ 3737133 w 4359358"/>
              <a:gd name="connsiteY0" fmla="*/ 1627746 h 1627746"/>
              <a:gd name="connsiteX1" fmla="*/ 617913 w 4359358"/>
              <a:gd name="connsiteY1" fmla="*/ 1572005 h 1627746"/>
              <a:gd name="connsiteX2" fmla="*/ 0 w 4359358"/>
              <a:gd name="connsiteY2" fmla="*/ 1177322 h 1627746"/>
              <a:gd name="connsiteX3" fmla="*/ 4359358 w 4359358"/>
              <a:gd name="connsiteY3" fmla="*/ 1272119 h 1627746"/>
              <a:gd name="connsiteX0" fmla="*/ 3737133 w 4359358"/>
              <a:gd name="connsiteY0" fmla="*/ 1611468 h 1611468"/>
              <a:gd name="connsiteX1" fmla="*/ 617913 w 4359358"/>
              <a:gd name="connsiteY1" fmla="*/ 1555727 h 1611468"/>
              <a:gd name="connsiteX2" fmla="*/ 0 w 4359358"/>
              <a:gd name="connsiteY2" fmla="*/ 1161044 h 1611468"/>
              <a:gd name="connsiteX3" fmla="*/ 4359358 w 4359358"/>
              <a:gd name="connsiteY3" fmla="*/ 1255841 h 1611468"/>
              <a:gd name="connsiteX0" fmla="*/ 3737133 w 4359358"/>
              <a:gd name="connsiteY0" fmla="*/ 1643029 h 1643029"/>
              <a:gd name="connsiteX1" fmla="*/ 617913 w 4359358"/>
              <a:gd name="connsiteY1" fmla="*/ 1587288 h 1643029"/>
              <a:gd name="connsiteX2" fmla="*/ 0 w 4359358"/>
              <a:gd name="connsiteY2" fmla="*/ 1192605 h 1643029"/>
              <a:gd name="connsiteX3" fmla="*/ 4359358 w 4359358"/>
              <a:gd name="connsiteY3" fmla="*/ 1287402 h 1643029"/>
              <a:gd name="connsiteX0" fmla="*/ 3737133 w 4359358"/>
              <a:gd name="connsiteY0" fmla="*/ 1643029 h 1643029"/>
              <a:gd name="connsiteX1" fmla="*/ 588854 w 4359358"/>
              <a:gd name="connsiteY1" fmla="*/ 1572111 h 1643029"/>
              <a:gd name="connsiteX2" fmla="*/ 0 w 4359358"/>
              <a:gd name="connsiteY2" fmla="*/ 1192605 h 1643029"/>
              <a:gd name="connsiteX3" fmla="*/ 4359358 w 4359358"/>
              <a:gd name="connsiteY3" fmla="*/ 1287402 h 1643029"/>
              <a:gd name="connsiteX0" fmla="*/ 3737133 w 4359358"/>
              <a:gd name="connsiteY0" fmla="*/ 1643029 h 1643029"/>
              <a:gd name="connsiteX1" fmla="*/ 652254 w 4359358"/>
              <a:gd name="connsiteY1" fmla="*/ 1596521 h 1643029"/>
              <a:gd name="connsiteX2" fmla="*/ 0 w 4359358"/>
              <a:gd name="connsiteY2" fmla="*/ 1192605 h 1643029"/>
              <a:gd name="connsiteX3" fmla="*/ 4359358 w 4359358"/>
              <a:gd name="connsiteY3" fmla="*/ 1287402 h 1643029"/>
              <a:gd name="connsiteX0" fmla="*/ 3737133 w 4359358"/>
              <a:gd name="connsiteY0" fmla="*/ 1643029 h 1643029"/>
              <a:gd name="connsiteX1" fmla="*/ 619907 w 4359358"/>
              <a:gd name="connsiteY1" fmla="*/ 1620963 h 1643029"/>
              <a:gd name="connsiteX2" fmla="*/ 0 w 4359358"/>
              <a:gd name="connsiteY2" fmla="*/ 1192605 h 1643029"/>
              <a:gd name="connsiteX3" fmla="*/ 4359358 w 4359358"/>
              <a:gd name="connsiteY3" fmla="*/ 1287402 h 1643029"/>
              <a:gd name="connsiteX0" fmla="*/ 3737133 w 4359358"/>
              <a:gd name="connsiteY0" fmla="*/ 1643029 h 1643029"/>
              <a:gd name="connsiteX1" fmla="*/ 619907 w 4359358"/>
              <a:gd name="connsiteY1" fmla="*/ 1620963 h 1643029"/>
              <a:gd name="connsiteX2" fmla="*/ 0 w 4359358"/>
              <a:gd name="connsiteY2" fmla="*/ 1192605 h 1643029"/>
              <a:gd name="connsiteX3" fmla="*/ 4359358 w 4359358"/>
              <a:gd name="connsiteY3" fmla="*/ 1287402 h 1643029"/>
              <a:gd name="connsiteX0" fmla="*/ 3729196 w 4351421"/>
              <a:gd name="connsiteY0" fmla="*/ 1618598 h 1618598"/>
              <a:gd name="connsiteX1" fmla="*/ 611970 w 4351421"/>
              <a:gd name="connsiteY1" fmla="*/ 1596532 h 1618598"/>
              <a:gd name="connsiteX2" fmla="*/ 0 w 4351421"/>
              <a:gd name="connsiteY2" fmla="*/ 1207130 h 1618598"/>
              <a:gd name="connsiteX3" fmla="*/ 4351421 w 4351421"/>
              <a:gd name="connsiteY3" fmla="*/ 1262971 h 1618598"/>
              <a:gd name="connsiteX0" fmla="*/ 3729196 w 4351421"/>
              <a:gd name="connsiteY0" fmla="*/ 1553892 h 1553892"/>
              <a:gd name="connsiteX1" fmla="*/ 611970 w 4351421"/>
              <a:gd name="connsiteY1" fmla="*/ 1531826 h 1553892"/>
              <a:gd name="connsiteX2" fmla="*/ 0 w 4351421"/>
              <a:gd name="connsiteY2" fmla="*/ 1142424 h 1553892"/>
              <a:gd name="connsiteX3" fmla="*/ 4351421 w 4351421"/>
              <a:gd name="connsiteY3" fmla="*/ 1198265 h 1553892"/>
              <a:gd name="connsiteX0" fmla="*/ 3729196 w 4351421"/>
              <a:gd name="connsiteY0" fmla="*/ 1653910 h 1653910"/>
              <a:gd name="connsiteX1" fmla="*/ 611970 w 4351421"/>
              <a:gd name="connsiteY1" fmla="*/ 1631844 h 1653910"/>
              <a:gd name="connsiteX2" fmla="*/ 0 w 4351421"/>
              <a:gd name="connsiteY2" fmla="*/ 1242442 h 1653910"/>
              <a:gd name="connsiteX3" fmla="*/ 4351421 w 4351421"/>
              <a:gd name="connsiteY3" fmla="*/ 1298283 h 1653910"/>
              <a:gd name="connsiteX0" fmla="*/ 3729196 w 4351421"/>
              <a:gd name="connsiteY0" fmla="*/ 1653910 h 1653910"/>
              <a:gd name="connsiteX1" fmla="*/ 599506 w 4351421"/>
              <a:gd name="connsiteY1" fmla="*/ 1597177 h 1653910"/>
              <a:gd name="connsiteX2" fmla="*/ 0 w 4351421"/>
              <a:gd name="connsiteY2" fmla="*/ 1242442 h 1653910"/>
              <a:gd name="connsiteX3" fmla="*/ 4351421 w 4351421"/>
              <a:gd name="connsiteY3" fmla="*/ 1298283 h 1653910"/>
              <a:gd name="connsiteX0" fmla="*/ 3729196 w 4351421"/>
              <a:gd name="connsiteY0" fmla="*/ 1653910 h 1653910"/>
              <a:gd name="connsiteX1" fmla="*/ 602453 w 4351421"/>
              <a:gd name="connsiteY1" fmla="*/ 1646986 h 1653910"/>
              <a:gd name="connsiteX2" fmla="*/ 0 w 4351421"/>
              <a:gd name="connsiteY2" fmla="*/ 1242442 h 1653910"/>
              <a:gd name="connsiteX3" fmla="*/ 4351421 w 4351421"/>
              <a:gd name="connsiteY3" fmla="*/ 1298283 h 1653910"/>
              <a:gd name="connsiteX0" fmla="*/ 3744325 w 4366550"/>
              <a:gd name="connsiteY0" fmla="*/ 1639104 h 1639104"/>
              <a:gd name="connsiteX1" fmla="*/ 617582 w 4366550"/>
              <a:gd name="connsiteY1" fmla="*/ 1632180 h 1639104"/>
              <a:gd name="connsiteX2" fmla="*/ 0 w 4366550"/>
              <a:gd name="connsiteY2" fmla="*/ 1253523 h 1639104"/>
              <a:gd name="connsiteX3" fmla="*/ 4366550 w 4366550"/>
              <a:gd name="connsiteY3" fmla="*/ 1283477 h 1639104"/>
              <a:gd name="connsiteX0" fmla="*/ 3744325 w 4366550"/>
              <a:gd name="connsiteY0" fmla="*/ 1639104 h 1639104"/>
              <a:gd name="connsiteX1" fmla="*/ 617582 w 4366550"/>
              <a:gd name="connsiteY1" fmla="*/ 1632180 h 1639104"/>
              <a:gd name="connsiteX2" fmla="*/ 0 w 4366550"/>
              <a:gd name="connsiteY2" fmla="*/ 1253523 h 1639104"/>
              <a:gd name="connsiteX3" fmla="*/ 4366550 w 4366550"/>
              <a:gd name="connsiteY3" fmla="*/ 1283477 h 1639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6550" h="1639104">
                <a:moveTo>
                  <a:pt x="3744325" y="1639104"/>
                </a:moveTo>
                <a:cubicBezTo>
                  <a:pt x="2910558" y="337092"/>
                  <a:pt x="1256710" y="571293"/>
                  <a:pt x="617582" y="1632180"/>
                </a:cubicBezTo>
                <a:cubicBezTo>
                  <a:pt x="166498" y="1333594"/>
                  <a:pt x="10525" y="1246864"/>
                  <a:pt x="0" y="1253523"/>
                </a:cubicBezTo>
                <a:cubicBezTo>
                  <a:pt x="1250920" y="-711329"/>
                  <a:pt x="3694388" y="-104605"/>
                  <a:pt x="4366550" y="1283477"/>
                </a:cubicBezTo>
              </a:path>
            </a:pathLst>
          </a:custGeom>
          <a:gradFill>
            <a:gsLst>
              <a:gs pos="0">
                <a:srgbClr val="FFC000"/>
              </a:gs>
              <a:gs pos="94000">
                <a:srgbClr val="F78E23"/>
              </a:gs>
            </a:gsLst>
            <a:lin ang="5400000" scaled="1"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7443086" y="2809492"/>
            <a:ext cx="525657" cy="1140308"/>
          </a:xfrm>
          <a:custGeom>
            <a:avLst/>
            <a:gdLst>
              <a:gd name="connsiteX0" fmla="*/ 0 w 550797"/>
              <a:gd name="connsiteY0" fmla="*/ 588335 h 1176670"/>
              <a:gd name="connsiteX1" fmla="*/ 275399 w 550797"/>
              <a:gd name="connsiteY1" fmla="*/ 0 h 1176670"/>
              <a:gd name="connsiteX2" fmla="*/ 550798 w 550797"/>
              <a:gd name="connsiteY2" fmla="*/ 588335 h 1176670"/>
              <a:gd name="connsiteX3" fmla="*/ 275399 w 550797"/>
              <a:gd name="connsiteY3" fmla="*/ 1176670 h 1176670"/>
              <a:gd name="connsiteX4" fmla="*/ 0 w 550797"/>
              <a:gd name="connsiteY4" fmla="*/ 588335 h 1176670"/>
              <a:gd name="connsiteX0" fmla="*/ 7760 w 627906"/>
              <a:gd name="connsiteY0" fmla="*/ 578972 h 1167307"/>
              <a:gd name="connsiteX1" fmla="*/ 560912 w 627906"/>
              <a:gd name="connsiteY1" fmla="*/ 0 h 1167307"/>
              <a:gd name="connsiteX2" fmla="*/ 558558 w 627906"/>
              <a:gd name="connsiteY2" fmla="*/ 578972 h 1167307"/>
              <a:gd name="connsiteX3" fmla="*/ 283159 w 627906"/>
              <a:gd name="connsiteY3" fmla="*/ 1167307 h 1167307"/>
              <a:gd name="connsiteX4" fmla="*/ 7760 w 627906"/>
              <a:gd name="connsiteY4" fmla="*/ 578972 h 1167307"/>
              <a:gd name="connsiteX0" fmla="*/ 6977 w 769990"/>
              <a:gd name="connsiteY0" fmla="*/ 579660 h 1168323"/>
              <a:gd name="connsiteX1" fmla="*/ 560129 w 769990"/>
              <a:gd name="connsiteY1" fmla="*/ 688 h 1168323"/>
              <a:gd name="connsiteX2" fmla="*/ 769990 w 769990"/>
              <a:gd name="connsiteY2" fmla="*/ 498519 h 1168323"/>
              <a:gd name="connsiteX3" fmla="*/ 282376 w 769990"/>
              <a:gd name="connsiteY3" fmla="*/ 1167995 h 1168323"/>
              <a:gd name="connsiteX4" fmla="*/ 6977 w 769990"/>
              <a:gd name="connsiteY4" fmla="*/ 579660 h 1168323"/>
              <a:gd name="connsiteX0" fmla="*/ 6977 w 769990"/>
              <a:gd name="connsiteY0" fmla="*/ 579660 h 1168323"/>
              <a:gd name="connsiteX1" fmla="*/ 560129 w 769990"/>
              <a:gd name="connsiteY1" fmla="*/ 688 h 1168323"/>
              <a:gd name="connsiteX2" fmla="*/ 769990 w 769990"/>
              <a:gd name="connsiteY2" fmla="*/ 498519 h 1168323"/>
              <a:gd name="connsiteX3" fmla="*/ 282376 w 769990"/>
              <a:gd name="connsiteY3" fmla="*/ 1167995 h 1168323"/>
              <a:gd name="connsiteX4" fmla="*/ 6977 w 769990"/>
              <a:gd name="connsiteY4" fmla="*/ 579660 h 1168323"/>
              <a:gd name="connsiteX0" fmla="*/ 6747 w 719827"/>
              <a:gd name="connsiteY0" fmla="*/ 589989 h 1180857"/>
              <a:gd name="connsiteX1" fmla="*/ 559899 w 719827"/>
              <a:gd name="connsiteY1" fmla="*/ 11017 h 1180857"/>
              <a:gd name="connsiteX2" fmla="*/ 719827 w 719827"/>
              <a:gd name="connsiteY2" fmla="*/ 352807 h 1180857"/>
              <a:gd name="connsiteX3" fmla="*/ 282146 w 719827"/>
              <a:gd name="connsiteY3" fmla="*/ 1178324 h 1180857"/>
              <a:gd name="connsiteX4" fmla="*/ 6747 w 719827"/>
              <a:gd name="connsiteY4" fmla="*/ 589989 h 1180857"/>
              <a:gd name="connsiteX0" fmla="*/ 6747 w 719827"/>
              <a:gd name="connsiteY0" fmla="*/ 589989 h 1180857"/>
              <a:gd name="connsiteX1" fmla="*/ 559899 w 719827"/>
              <a:gd name="connsiteY1" fmla="*/ 11017 h 1180857"/>
              <a:gd name="connsiteX2" fmla="*/ 719827 w 719827"/>
              <a:gd name="connsiteY2" fmla="*/ 352807 h 1180857"/>
              <a:gd name="connsiteX3" fmla="*/ 282146 w 719827"/>
              <a:gd name="connsiteY3" fmla="*/ 1178324 h 1180857"/>
              <a:gd name="connsiteX4" fmla="*/ 6747 w 719827"/>
              <a:gd name="connsiteY4" fmla="*/ 589989 h 1180857"/>
              <a:gd name="connsiteX0" fmla="*/ 6611 w 688483"/>
              <a:gd name="connsiteY0" fmla="*/ 622514 h 1216323"/>
              <a:gd name="connsiteX1" fmla="*/ 559763 w 688483"/>
              <a:gd name="connsiteY1" fmla="*/ 43542 h 1216323"/>
              <a:gd name="connsiteX2" fmla="*/ 688483 w 688483"/>
              <a:gd name="connsiteY2" fmla="*/ 260499 h 1216323"/>
              <a:gd name="connsiteX3" fmla="*/ 282010 w 688483"/>
              <a:gd name="connsiteY3" fmla="*/ 1210849 h 1216323"/>
              <a:gd name="connsiteX4" fmla="*/ 6611 w 688483"/>
              <a:gd name="connsiteY4" fmla="*/ 622514 h 1216323"/>
              <a:gd name="connsiteX0" fmla="*/ 6611 w 693344"/>
              <a:gd name="connsiteY0" fmla="*/ 595039 h 1188848"/>
              <a:gd name="connsiteX1" fmla="*/ 559763 w 693344"/>
              <a:gd name="connsiteY1" fmla="*/ 16067 h 1188848"/>
              <a:gd name="connsiteX2" fmla="*/ 688483 w 693344"/>
              <a:gd name="connsiteY2" fmla="*/ 233024 h 1188848"/>
              <a:gd name="connsiteX3" fmla="*/ 282010 w 693344"/>
              <a:gd name="connsiteY3" fmla="*/ 1183374 h 1188848"/>
              <a:gd name="connsiteX4" fmla="*/ 6611 w 693344"/>
              <a:gd name="connsiteY4" fmla="*/ 595039 h 1188848"/>
              <a:gd name="connsiteX0" fmla="*/ 6611 w 695614"/>
              <a:gd name="connsiteY0" fmla="*/ 590196 h 1184005"/>
              <a:gd name="connsiteX1" fmla="*/ 559763 w 695614"/>
              <a:gd name="connsiteY1" fmla="*/ 11224 h 1184005"/>
              <a:gd name="connsiteX2" fmla="*/ 688483 w 695614"/>
              <a:gd name="connsiteY2" fmla="*/ 228181 h 1184005"/>
              <a:gd name="connsiteX3" fmla="*/ 282010 w 695614"/>
              <a:gd name="connsiteY3" fmla="*/ 1178531 h 1184005"/>
              <a:gd name="connsiteX4" fmla="*/ 6611 w 695614"/>
              <a:gd name="connsiteY4" fmla="*/ 590196 h 1184005"/>
              <a:gd name="connsiteX0" fmla="*/ 6611 w 713317"/>
              <a:gd name="connsiteY0" fmla="*/ 588772 h 1182581"/>
              <a:gd name="connsiteX1" fmla="*/ 559763 w 713317"/>
              <a:gd name="connsiteY1" fmla="*/ 9800 h 1182581"/>
              <a:gd name="connsiteX2" fmla="*/ 688483 w 713317"/>
              <a:gd name="connsiteY2" fmla="*/ 226757 h 1182581"/>
              <a:gd name="connsiteX3" fmla="*/ 282010 w 713317"/>
              <a:gd name="connsiteY3" fmla="*/ 1177107 h 1182581"/>
              <a:gd name="connsiteX4" fmla="*/ 6611 w 713317"/>
              <a:gd name="connsiteY4" fmla="*/ 588772 h 1182581"/>
              <a:gd name="connsiteX0" fmla="*/ 5644 w 708919"/>
              <a:gd name="connsiteY0" fmla="*/ 540952 h 1134674"/>
              <a:gd name="connsiteX1" fmla="*/ 533830 w 708919"/>
              <a:gd name="connsiteY1" fmla="*/ 11913 h 1134674"/>
              <a:gd name="connsiteX2" fmla="*/ 687516 w 708919"/>
              <a:gd name="connsiteY2" fmla="*/ 178937 h 1134674"/>
              <a:gd name="connsiteX3" fmla="*/ 281043 w 708919"/>
              <a:gd name="connsiteY3" fmla="*/ 1129287 h 1134674"/>
              <a:gd name="connsiteX4" fmla="*/ 5644 w 708919"/>
              <a:gd name="connsiteY4" fmla="*/ 540952 h 1134674"/>
              <a:gd name="connsiteX0" fmla="*/ 5644 w 708919"/>
              <a:gd name="connsiteY0" fmla="*/ 561770 h 1155530"/>
              <a:gd name="connsiteX1" fmla="*/ 533830 w 708919"/>
              <a:gd name="connsiteY1" fmla="*/ 10886 h 1155530"/>
              <a:gd name="connsiteX2" fmla="*/ 687516 w 708919"/>
              <a:gd name="connsiteY2" fmla="*/ 199755 h 1155530"/>
              <a:gd name="connsiteX3" fmla="*/ 281043 w 708919"/>
              <a:gd name="connsiteY3" fmla="*/ 1150105 h 1155530"/>
              <a:gd name="connsiteX4" fmla="*/ 5644 w 708919"/>
              <a:gd name="connsiteY4" fmla="*/ 561770 h 1155530"/>
              <a:gd name="connsiteX0" fmla="*/ 5517 w 678573"/>
              <a:gd name="connsiteY0" fmla="*/ 563272 h 1157457"/>
              <a:gd name="connsiteX1" fmla="*/ 533703 w 678573"/>
              <a:gd name="connsiteY1" fmla="*/ 12388 h 1157457"/>
              <a:gd name="connsiteX2" fmla="*/ 653060 w 678573"/>
              <a:gd name="connsiteY2" fmla="*/ 185653 h 1157457"/>
              <a:gd name="connsiteX3" fmla="*/ 280916 w 678573"/>
              <a:gd name="connsiteY3" fmla="*/ 1151607 h 1157457"/>
              <a:gd name="connsiteX4" fmla="*/ 5517 w 678573"/>
              <a:gd name="connsiteY4" fmla="*/ 563272 h 1157457"/>
              <a:gd name="connsiteX0" fmla="*/ 5561 w 689450"/>
              <a:gd name="connsiteY0" fmla="*/ 566466 h 1161448"/>
              <a:gd name="connsiteX1" fmla="*/ 533747 w 689450"/>
              <a:gd name="connsiteY1" fmla="*/ 15582 h 1161448"/>
              <a:gd name="connsiteX2" fmla="*/ 665587 w 689450"/>
              <a:gd name="connsiteY2" fmla="*/ 160760 h 1161448"/>
              <a:gd name="connsiteX3" fmla="*/ 280960 w 689450"/>
              <a:gd name="connsiteY3" fmla="*/ 1154801 h 1161448"/>
              <a:gd name="connsiteX4" fmla="*/ 5561 w 689450"/>
              <a:gd name="connsiteY4" fmla="*/ 566466 h 1161448"/>
              <a:gd name="connsiteX0" fmla="*/ 5561 w 689450"/>
              <a:gd name="connsiteY0" fmla="*/ 566466 h 1161448"/>
              <a:gd name="connsiteX1" fmla="*/ 533747 w 689450"/>
              <a:gd name="connsiteY1" fmla="*/ 15582 h 1161448"/>
              <a:gd name="connsiteX2" fmla="*/ 665587 w 689450"/>
              <a:gd name="connsiteY2" fmla="*/ 160760 h 1161448"/>
              <a:gd name="connsiteX3" fmla="*/ 280960 w 689450"/>
              <a:gd name="connsiteY3" fmla="*/ 1154801 h 1161448"/>
              <a:gd name="connsiteX4" fmla="*/ 5561 w 689450"/>
              <a:gd name="connsiteY4" fmla="*/ 566466 h 1161448"/>
              <a:gd name="connsiteX0" fmla="*/ 5573 w 692200"/>
              <a:gd name="connsiteY0" fmla="*/ 565325 h 1160037"/>
              <a:gd name="connsiteX1" fmla="*/ 533759 w 692200"/>
              <a:gd name="connsiteY1" fmla="*/ 14441 h 1160037"/>
              <a:gd name="connsiteX2" fmla="*/ 668720 w 692200"/>
              <a:gd name="connsiteY2" fmla="*/ 168982 h 1160037"/>
              <a:gd name="connsiteX3" fmla="*/ 280972 w 692200"/>
              <a:gd name="connsiteY3" fmla="*/ 1153660 h 1160037"/>
              <a:gd name="connsiteX4" fmla="*/ 5573 w 692200"/>
              <a:gd name="connsiteY4" fmla="*/ 565325 h 1160037"/>
              <a:gd name="connsiteX0" fmla="*/ 5573 w 692200"/>
              <a:gd name="connsiteY0" fmla="*/ 565325 h 1160037"/>
              <a:gd name="connsiteX1" fmla="*/ 533759 w 692200"/>
              <a:gd name="connsiteY1" fmla="*/ 14441 h 1160037"/>
              <a:gd name="connsiteX2" fmla="*/ 668720 w 692200"/>
              <a:gd name="connsiteY2" fmla="*/ 168982 h 1160037"/>
              <a:gd name="connsiteX3" fmla="*/ 280972 w 692200"/>
              <a:gd name="connsiteY3" fmla="*/ 1153660 h 1160037"/>
              <a:gd name="connsiteX4" fmla="*/ 5573 w 692200"/>
              <a:gd name="connsiteY4" fmla="*/ 565325 h 1160037"/>
              <a:gd name="connsiteX0" fmla="*/ 8499 w 695126"/>
              <a:gd name="connsiteY0" fmla="*/ 565325 h 1153860"/>
              <a:gd name="connsiteX1" fmla="*/ 536685 w 695126"/>
              <a:gd name="connsiteY1" fmla="*/ 14441 h 1153860"/>
              <a:gd name="connsiteX2" fmla="*/ 671646 w 695126"/>
              <a:gd name="connsiteY2" fmla="*/ 168982 h 1153860"/>
              <a:gd name="connsiteX3" fmla="*/ 243327 w 695126"/>
              <a:gd name="connsiteY3" fmla="*/ 1147418 h 1153860"/>
              <a:gd name="connsiteX4" fmla="*/ 8499 w 695126"/>
              <a:gd name="connsiteY4" fmla="*/ 565325 h 1153860"/>
              <a:gd name="connsiteX0" fmla="*/ 16061 w 702688"/>
              <a:gd name="connsiteY0" fmla="*/ 565325 h 1129168"/>
              <a:gd name="connsiteX1" fmla="*/ 544247 w 702688"/>
              <a:gd name="connsiteY1" fmla="*/ 14441 h 1129168"/>
              <a:gd name="connsiteX2" fmla="*/ 679208 w 702688"/>
              <a:gd name="connsiteY2" fmla="*/ 168982 h 1129168"/>
              <a:gd name="connsiteX3" fmla="*/ 185351 w 702688"/>
              <a:gd name="connsiteY3" fmla="*/ 1122452 h 1129168"/>
              <a:gd name="connsiteX4" fmla="*/ 16061 w 702688"/>
              <a:gd name="connsiteY4" fmla="*/ 565325 h 1129168"/>
              <a:gd name="connsiteX0" fmla="*/ 11218 w 697845"/>
              <a:gd name="connsiteY0" fmla="*/ 565325 h 1141512"/>
              <a:gd name="connsiteX1" fmla="*/ 539404 w 697845"/>
              <a:gd name="connsiteY1" fmla="*/ 14441 h 1141512"/>
              <a:gd name="connsiteX2" fmla="*/ 674365 w 697845"/>
              <a:gd name="connsiteY2" fmla="*/ 168982 h 1141512"/>
              <a:gd name="connsiteX3" fmla="*/ 217958 w 697845"/>
              <a:gd name="connsiteY3" fmla="*/ 1134936 h 1141512"/>
              <a:gd name="connsiteX4" fmla="*/ 11218 w 697845"/>
              <a:gd name="connsiteY4" fmla="*/ 565325 h 1141512"/>
              <a:gd name="connsiteX0" fmla="*/ 96969 w 497743"/>
              <a:gd name="connsiteY0" fmla="*/ 634546 h 1148457"/>
              <a:gd name="connsiteX1" fmla="*/ 344281 w 497743"/>
              <a:gd name="connsiteY1" fmla="*/ 18125 h 1148457"/>
              <a:gd name="connsiteX2" fmla="*/ 479242 w 497743"/>
              <a:gd name="connsiteY2" fmla="*/ 172666 h 1148457"/>
              <a:gd name="connsiteX3" fmla="*/ 22835 w 497743"/>
              <a:gd name="connsiteY3" fmla="*/ 1138620 h 1148457"/>
              <a:gd name="connsiteX4" fmla="*/ 96969 w 497743"/>
              <a:gd name="connsiteY4" fmla="*/ 634546 h 1148457"/>
              <a:gd name="connsiteX0" fmla="*/ 113471 w 514245"/>
              <a:gd name="connsiteY0" fmla="*/ 634546 h 1152489"/>
              <a:gd name="connsiteX1" fmla="*/ 360783 w 514245"/>
              <a:gd name="connsiteY1" fmla="*/ 18125 h 1152489"/>
              <a:gd name="connsiteX2" fmla="*/ 495744 w 514245"/>
              <a:gd name="connsiteY2" fmla="*/ 172666 h 1152489"/>
              <a:gd name="connsiteX3" fmla="*/ 39337 w 514245"/>
              <a:gd name="connsiteY3" fmla="*/ 1138620 h 1152489"/>
              <a:gd name="connsiteX4" fmla="*/ 113471 w 514245"/>
              <a:gd name="connsiteY4" fmla="*/ 634546 h 1152489"/>
              <a:gd name="connsiteX0" fmla="*/ 142168 w 498635"/>
              <a:gd name="connsiteY0" fmla="*/ 641148 h 1153408"/>
              <a:gd name="connsiteX1" fmla="*/ 345788 w 498635"/>
              <a:gd name="connsiteY1" fmla="*/ 18485 h 1153408"/>
              <a:gd name="connsiteX2" fmla="*/ 480749 w 498635"/>
              <a:gd name="connsiteY2" fmla="*/ 173026 h 1153408"/>
              <a:gd name="connsiteX3" fmla="*/ 24342 w 498635"/>
              <a:gd name="connsiteY3" fmla="*/ 1138980 h 1153408"/>
              <a:gd name="connsiteX4" fmla="*/ 142168 w 498635"/>
              <a:gd name="connsiteY4" fmla="*/ 641148 h 1153408"/>
              <a:gd name="connsiteX0" fmla="*/ 153807 w 494459"/>
              <a:gd name="connsiteY0" fmla="*/ 641148 h 1153408"/>
              <a:gd name="connsiteX1" fmla="*/ 341823 w 494459"/>
              <a:gd name="connsiteY1" fmla="*/ 18485 h 1153408"/>
              <a:gd name="connsiteX2" fmla="*/ 476784 w 494459"/>
              <a:gd name="connsiteY2" fmla="*/ 173026 h 1153408"/>
              <a:gd name="connsiteX3" fmla="*/ 20377 w 494459"/>
              <a:gd name="connsiteY3" fmla="*/ 1138980 h 1153408"/>
              <a:gd name="connsiteX4" fmla="*/ 153807 w 494459"/>
              <a:gd name="connsiteY4" fmla="*/ 641148 h 1153408"/>
              <a:gd name="connsiteX0" fmla="*/ 181433 w 487308"/>
              <a:gd name="connsiteY0" fmla="*/ 647752 h 1154349"/>
              <a:gd name="connsiteX1" fmla="*/ 335120 w 487308"/>
              <a:gd name="connsiteY1" fmla="*/ 18847 h 1154349"/>
              <a:gd name="connsiteX2" fmla="*/ 470081 w 487308"/>
              <a:gd name="connsiteY2" fmla="*/ 173388 h 1154349"/>
              <a:gd name="connsiteX3" fmla="*/ 13674 w 487308"/>
              <a:gd name="connsiteY3" fmla="*/ 1139342 h 1154349"/>
              <a:gd name="connsiteX4" fmla="*/ 181433 w 487308"/>
              <a:gd name="connsiteY4" fmla="*/ 647752 h 1154349"/>
              <a:gd name="connsiteX0" fmla="*/ 163559 w 491563"/>
              <a:gd name="connsiteY0" fmla="*/ 647752 h 1154349"/>
              <a:gd name="connsiteX1" fmla="*/ 339092 w 491563"/>
              <a:gd name="connsiteY1" fmla="*/ 18847 h 1154349"/>
              <a:gd name="connsiteX2" fmla="*/ 474053 w 491563"/>
              <a:gd name="connsiteY2" fmla="*/ 173388 h 1154349"/>
              <a:gd name="connsiteX3" fmla="*/ 17646 w 491563"/>
              <a:gd name="connsiteY3" fmla="*/ 1139342 h 1154349"/>
              <a:gd name="connsiteX4" fmla="*/ 163559 w 491563"/>
              <a:gd name="connsiteY4" fmla="*/ 647752 h 1154349"/>
              <a:gd name="connsiteX0" fmla="*/ 163559 w 491563"/>
              <a:gd name="connsiteY0" fmla="*/ 647752 h 1154349"/>
              <a:gd name="connsiteX1" fmla="*/ 339092 w 491563"/>
              <a:gd name="connsiteY1" fmla="*/ 18847 h 1154349"/>
              <a:gd name="connsiteX2" fmla="*/ 474053 w 491563"/>
              <a:gd name="connsiteY2" fmla="*/ 173388 h 1154349"/>
              <a:gd name="connsiteX3" fmla="*/ 17646 w 491563"/>
              <a:gd name="connsiteY3" fmla="*/ 1139342 h 1154349"/>
              <a:gd name="connsiteX4" fmla="*/ 163559 w 491563"/>
              <a:gd name="connsiteY4" fmla="*/ 647752 h 1154349"/>
              <a:gd name="connsiteX0" fmla="*/ 149092 w 467501"/>
              <a:gd name="connsiteY0" fmla="*/ 661197 h 1176481"/>
              <a:gd name="connsiteX1" fmla="*/ 324625 w 467501"/>
              <a:gd name="connsiteY1" fmla="*/ 32292 h 1176481"/>
              <a:gd name="connsiteX2" fmla="*/ 459586 w 467501"/>
              <a:gd name="connsiteY2" fmla="*/ 186833 h 1176481"/>
              <a:gd name="connsiteX3" fmla="*/ 83414 w 467501"/>
              <a:gd name="connsiteY3" fmla="*/ 1004023 h 1176481"/>
              <a:gd name="connsiteX4" fmla="*/ 3179 w 467501"/>
              <a:gd name="connsiteY4" fmla="*/ 1152787 h 1176481"/>
              <a:gd name="connsiteX5" fmla="*/ 149092 w 467501"/>
              <a:gd name="connsiteY5" fmla="*/ 661197 h 1176481"/>
              <a:gd name="connsiteX0" fmla="*/ 149092 w 467501"/>
              <a:gd name="connsiteY0" fmla="*/ 661197 h 1176481"/>
              <a:gd name="connsiteX1" fmla="*/ 324625 w 467501"/>
              <a:gd name="connsiteY1" fmla="*/ 32292 h 1176481"/>
              <a:gd name="connsiteX2" fmla="*/ 459586 w 467501"/>
              <a:gd name="connsiteY2" fmla="*/ 186833 h 1176481"/>
              <a:gd name="connsiteX3" fmla="*/ 83414 w 467501"/>
              <a:gd name="connsiteY3" fmla="*/ 1004023 h 1176481"/>
              <a:gd name="connsiteX4" fmla="*/ 3179 w 467501"/>
              <a:gd name="connsiteY4" fmla="*/ 1152787 h 1176481"/>
              <a:gd name="connsiteX5" fmla="*/ 149092 w 467501"/>
              <a:gd name="connsiteY5" fmla="*/ 661197 h 1176481"/>
              <a:gd name="connsiteX0" fmla="*/ 147098 w 465507"/>
              <a:gd name="connsiteY0" fmla="*/ 661197 h 1180810"/>
              <a:gd name="connsiteX1" fmla="*/ 322631 w 465507"/>
              <a:gd name="connsiteY1" fmla="*/ 32292 h 1180810"/>
              <a:gd name="connsiteX2" fmla="*/ 457592 w 465507"/>
              <a:gd name="connsiteY2" fmla="*/ 186833 h 1180810"/>
              <a:gd name="connsiteX3" fmla="*/ 100145 w 465507"/>
              <a:gd name="connsiteY3" fmla="*/ 1019627 h 1180810"/>
              <a:gd name="connsiteX4" fmla="*/ 1185 w 465507"/>
              <a:gd name="connsiteY4" fmla="*/ 1152787 h 1180810"/>
              <a:gd name="connsiteX5" fmla="*/ 147098 w 465507"/>
              <a:gd name="connsiteY5" fmla="*/ 661197 h 1180810"/>
              <a:gd name="connsiteX0" fmla="*/ 147098 w 465507"/>
              <a:gd name="connsiteY0" fmla="*/ 661197 h 1180810"/>
              <a:gd name="connsiteX1" fmla="*/ 322631 w 465507"/>
              <a:gd name="connsiteY1" fmla="*/ 32292 h 1180810"/>
              <a:gd name="connsiteX2" fmla="*/ 457592 w 465507"/>
              <a:gd name="connsiteY2" fmla="*/ 186833 h 1180810"/>
              <a:gd name="connsiteX3" fmla="*/ 100145 w 465507"/>
              <a:gd name="connsiteY3" fmla="*/ 1019627 h 1180810"/>
              <a:gd name="connsiteX4" fmla="*/ 1185 w 465507"/>
              <a:gd name="connsiteY4" fmla="*/ 1152787 h 1180810"/>
              <a:gd name="connsiteX5" fmla="*/ 147098 w 465507"/>
              <a:gd name="connsiteY5" fmla="*/ 661197 h 1180810"/>
              <a:gd name="connsiteX0" fmla="*/ 190171 w 508580"/>
              <a:gd name="connsiteY0" fmla="*/ 661197 h 1178402"/>
              <a:gd name="connsiteX1" fmla="*/ 365704 w 508580"/>
              <a:gd name="connsiteY1" fmla="*/ 32292 h 1178402"/>
              <a:gd name="connsiteX2" fmla="*/ 500665 w 508580"/>
              <a:gd name="connsiteY2" fmla="*/ 186833 h 1178402"/>
              <a:gd name="connsiteX3" fmla="*/ 143218 w 508580"/>
              <a:gd name="connsiteY3" fmla="*/ 1019627 h 1178402"/>
              <a:gd name="connsiteX4" fmla="*/ 567 w 508580"/>
              <a:gd name="connsiteY4" fmla="*/ 1149666 h 1178402"/>
              <a:gd name="connsiteX5" fmla="*/ 190171 w 508580"/>
              <a:gd name="connsiteY5" fmla="*/ 661197 h 1178402"/>
              <a:gd name="connsiteX0" fmla="*/ 174700 w 493109"/>
              <a:gd name="connsiteY0" fmla="*/ 661197 h 1173668"/>
              <a:gd name="connsiteX1" fmla="*/ 350233 w 493109"/>
              <a:gd name="connsiteY1" fmla="*/ 32292 h 1173668"/>
              <a:gd name="connsiteX2" fmla="*/ 485194 w 493109"/>
              <a:gd name="connsiteY2" fmla="*/ 186833 h 1173668"/>
              <a:gd name="connsiteX3" fmla="*/ 127747 w 493109"/>
              <a:gd name="connsiteY3" fmla="*/ 1019627 h 1173668"/>
              <a:gd name="connsiteX4" fmla="*/ 700 w 493109"/>
              <a:gd name="connsiteY4" fmla="*/ 1143424 h 1173668"/>
              <a:gd name="connsiteX5" fmla="*/ 174700 w 493109"/>
              <a:gd name="connsiteY5" fmla="*/ 661197 h 1173668"/>
              <a:gd name="connsiteX0" fmla="*/ 174700 w 495066"/>
              <a:gd name="connsiteY0" fmla="*/ 653683 h 1166154"/>
              <a:gd name="connsiteX1" fmla="*/ 381441 w 495066"/>
              <a:gd name="connsiteY1" fmla="*/ 34140 h 1166154"/>
              <a:gd name="connsiteX2" fmla="*/ 485194 w 495066"/>
              <a:gd name="connsiteY2" fmla="*/ 179319 h 1166154"/>
              <a:gd name="connsiteX3" fmla="*/ 127747 w 495066"/>
              <a:gd name="connsiteY3" fmla="*/ 1012113 h 1166154"/>
              <a:gd name="connsiteX4" fmla="*/ 700 w 495066"/>
              <a:gd name="connsiteY4" fmla="*/ 1135910 h 1166154"/>
              <a:gd name="connsiteX5" fmla="*/ 174700 w 495066"/>
              <a:gd name="connsiteY5" fmla="*/ 653683 h 1166154"/>
              <a:gd name="connsiteX0" fmla="*/ 174700 w 493612"/>
              <a:gd name="connsiteY0" fmla="*/ 663739 h 1176210"/>
              <a:gd name="connsiteX1" fmla="*/ 359595 w 493612"/>
              <a:gd name="connsiteY1" fmla="*/ 31712 h 1176210"/>
              <a:gd name="connsiteX2" fmla="*/ 485194 w 493612"/>
              <a:gd name="connsiteY2" fmla="*/ 189375 h 1176210"/>
              <a:gd name="connsiteX3" fmla="*/ 127747 w 493612"/>
              <a:gd name="connsiteY3" fmla="*/ 1022169 h 1176210"/>
              <a:gd name="connsiteX4" fmla="*/ 700 w 493612"/>
              <a:gd name="connsiteY4" fmla="*/ 1145966 h 1176210"/>
              <a:gd name="connsiteX5" fmla="*/ 174700 w 493612"/>
              <a:gd name="connsiteY5" fmla="*/ 663739 h 1176210"/>
              <a:gd name="connsiteX0" fmla="*/ 174700 w 519255"/>
              <a:gd name="connsiteY0" fmla="*/ 667800 h 1180271"/>
              <a:gd name="connsiteX1" fmla="*/ 359595 w 519255"/>
              <a:gd name="connsiteY1" fmla="*/ 35773 h 1180271"/>
              <a:gd name="connsiteX2" fmla="*/ 511954 w 519255"/>
              <a:gd name="connsiteY2" fmla="*/ 178411 h 1180271"/>
              <a:gd name="connsiteX3" fmla="*/ 127747 w 519255"/>
              <a:gd name="connsiteY3" fmla="*/ 1026230 h 1180271"/>
              <a:gd name="connsiteX4" fmla="*/ 700 w 519255"/>
              <a:gd name="connsiteY4" fmla="*/ 1150027 h 1180271"/>
              <a:gd name="connsiteX5" fmla="*/ 174700 w 519255"/>
              <a:gd name="connsiteY5" fmla="*/ 667800 h 1180271"/>
              <a:gd name="connsiteX0" fmla="*/ 174700 w 519255"/>
              <a:gd name="connsiteY0" fmla="*/ 667800 h 1180271"/>
              <a:gd name="connsiteX1" fmla="*/ 359595 w 519255"/>
              <a:gd name="connsiteY1" fmla="*/ 35773 h 1180271"/>
              <a:gd name="connsiteX2" fmla="*/ 511954 w 519255"/>
              <a:gd name="connsiteY2" fmla="*/ 178411 h 1180271"/>
              <a:gd name="connsiteX3" fmla="*/ 127747 w 519255"/>
              <a:gd name="connsiteY3" fmla="*/ 1026230 h 1180271"/>
              <a:gd name="connsiteX4" fmla="*/ 700 w 519255"/>
              <a:gd name="connsiteY4" fmla="*/ 1150027 h 1180271"/>
              <a:gd name="connsiteX5" fmla="*/ 174700 w 519255"/>
              <a:gd name="connsiteY5" fmla="*/ 667800 h 1180271"/>
              <a:gd name="connsiteX0" fmla="*/ 174700 w 519255"/>
              <a:gd name="connsiteY0" fmla="*/ 667800 h 1180271"/>
              <a:gd name="connsiteX1" fmla="*/ 359595 w 519255"/>
              <a:gd name="connsiteY1" fmla="*/ 35773 h 1180271"/>
              <a:gd name="connsiteX2" fmla="*/ 511954 w 519255"/>
              <a:gd name="connsiteY2" fmla="*/ 178411 h 1180271"/>
              <a:gd name="connsiteX3" fmla="*/ 127747 w 519255"/>
              <a:gd name="connsiteY3" fmla="*/ 1026230 h 1180271"/>
              <a:gd name="connsiteX4" fmla="*/ 700 w 519255"/>
              <a:gd name="connsiteY4" fmla="*/ 1150027 h 1180271"/>
              <a:gd name="connsiteX5" fmla="*/ 174700 w 519255"/>
              <a:gd name="connsiteY5" fmla="*/ 667800 h 1180271"/>
              <a:gd name="connsiteX0" fmla="*/ 174700 w 519255"/>
              <a:gd name="connsiteY0" fmla="*/ 667800 h 1180271"/>
              <a:gd name="connsiteX1" fmla="*/ 359595 w 519255"/>
              <a:gd name="connsiteY1" fmla="*/ 35773 h 1180271"/>
              <a:gd name="connsiteX2" fmla="*/ 511954 w 519255"/>
              <a:gd name="connsiteY2" fmla="*/ 178411 h 1180271"/>
              <a:gd name="connsiteX3" fmla="*/ 127747 w 519255"/>
              <a:gd name="connsiteY3" fmla="*/ 1026230 h 1180271"/>
              <a:gd name="connsiteX4" fmla="*/ 700 w 519255"/>
              <a:gd name="connsiteY4" fmla="*/ 1150027 h 1180271"/>
              <a:gd name="connsiteX5" fmla="*/ 174700 w 519255"/>
              <a:gd name="connsiteY5" fmla="*/ 667800 h 1180271"/>
              <a:gd name="connsiteX0" fmla="*/ 174700 w 519255"/>
              <a:gd name="connsiteY0" fmla="*/ 667800 h 1180271"/>
              <a:gd name="connsiteX1" fmla="*/ 359595 w 519255"/>
              <a:gd name="connsiteY1" fmla="*/ 35773 h 1180271"/>
              <a:gd name="connsiteX2" fmla="*/ 511954 w 519255"/>
              <a:gd name="connsiteY2" fmla="*/ 178411 h 1180271"/>
              <a:gd name="connsiteX3" fmla="*/ 127747 w 519255"/>
              <a:gd name="connsiteY3" fmla="*/ 1026230 h 1180271"/>
              <a:gd name="connsiteX4" fmla="*/ 700 w 519255"/>
              <a:gd name="connsiteY4" fmla="*/ 1150027 h 1180271"/>
              <a:gd name="connsiteX5" fmla="*/ 174700 w 519255"/>
              <a:gd name="connsiteY5" fmla="*/ 667800 h 1180271"/>
              <a:gd name="connsiteX0" fmla="*/ 174182 w 518737"/>
              <a:gd name="connsiteY0" fmla="*/ 667800 h 1183922"/>
              <a:gd name="connsiteX1" fmla="*/ 359077 w 518737"/>
              <a:gd name="connsiteY1" fmla="*/ 35773 h 1183922"/>
              <a:gd name="connsiteX2" fmla="*/ 511436 w 518737"/>
              <a:gd name="connsiteY2" fmla="*/ 178411 h 1183922"/>
              <a:gd name="connsiteX3" fmla="*/ 147813 w 518737"/>
              <a:gd name="connsiteY3" fmla="*/ 1036962 h 1183922"/>
              <a:gd name="connsiteX4" fmla="*/ 182 w 518737"/>
              <a:gd name="connsiteY4" fmla="*/ 1150027 h 1183922"/>
              <a:gd name="connsiteX5" fmla="*/ 174182 w 518737"/>
              <a:gd name="connsiteY5" fmla="*/ 667800 h 1183922"/>
              <a:gd name="connsiteX0" fmla="*/ 155711 w 500266"/>
              <a:gd name="connsiteY0" fmla="*/ 667800 h 1149131"/>
              <a:gd name="connsiteX1" fmla="*/ 340606 w 500266"/>
              <a:gd name="connsiteY1" fmla="*/ 35773 h 1149131"/>
              <a:gd name="connsiteX2" fmla="*/ 492965 w 500266"/>
              <a:gd name="connsiteY2" fmla="*/ 178411 h 1149131"/>
              <a:gd name="connsiteX3" fmla="*/ 129342 w 500266"/>
              <a:gd name="connsiteY3" fmla="*/ 1036962 h 1149131"/>
              <a:gd name="connsiteX4" fmla="*/ 237 w 500266"/>
              <a:gd name="connsiteY4" fmla="*/ 1094219 h 1149131"/>
              <a:gd name="connsiteX5" fmla="*/ 155711 w 500266"/>
              <a:gd name="connsiteY5" fmla="*/ 667800 h 1149131"/>
              <a:gd name="connsiteX0" fmla="*/ 159812 w 504367"/>
              <a:gd name="connsiteY0" fmla="*/ 667800 h 1152589"/>
              <a:gd name="connsiteX1" fmla="*/ 344707 w 504367"/>
              <a:gd name="connsiteY1" fmla="*/ 35773 h 1152589"/>
              <a:gd name="connsiteX2" fmla="*/ 497066 w 504367"/>
              <a:gd name="connsiteY2" fmla="*/ 178411 h 1152589"/>
              <a:gd name="connsiteX3" fmla="*/ 133443 w 504367"/>
              <a:gd name="connsiteY3" fmla="*/ 1036962 h 1152589"/>
              <a:gd name="connsiteX4" fmla="*/ 221 w 504367"/>
              <a:gd name="connsiteY4" fmla="*/ 1100659 h 1152589"/>
              <a:gd name="connsiteX5" fmla="*/ 159812 w 504367"/>
              <a:gd name="connsiteY5" fmla="*/ 667800 h 1152589"/>
              <a:gd name="connsiteX0" fmla="*/ 170291 w 504484"/>
              <a:gd name="connsiteY0" fmla="*/ 672407 h 1152618"/>
              <a:gd name="connsiteX1" fmla="*/ 344894 w 504484"/>
              <a:gd name="connsiteY1" fmla="*/ 36087 h 1152618"/>
              <a:gd name="connsiteX2" fmla="*/ 497253 w 504484"/>
              <a:gd name="connsiteY2" fmla="*/ 178725 h 1152618"/>
              <a:gd name="connsiteX3" fmla="*/ 133630 w 504484"/>
              <a:gd name="connsiteY3" fmla="*/ 1037276 h 1152618"/>
              <a:gd name="connsiteX4" fmla="*/ 408 w 504484"/>
              <a:gd name="connsiteY4" fmla="*/ 1100973 h 1152618"/>
              <a:gd name="connsiteX5" fmla="*/ 170291 w 504484"/>
              <a:gd name="connsiteY5" fmla="*/ 672407 h 1152618"/>
              <a:gd name="connsiteX0" fmla="*/ 170291 w 503793"/>
              <a:gd name="connsiteY0" fmla="*/ 643085 h 1123296"/>
              <a:gd name="connsiteX1" fmla="*/ 282869 w 503793"/>
              <a:gd name="connsiteY1" fmla="*/ 238668 h 1123296"/>
              <a:gd name="connsiteX2" fmla="*/ 344894 w 503793"/>
              <a:gd name="connsiteY2" fmla="*/ 6765 h 1123296"/>
              <a:gd name="connsiteX3" fmla="*/ 497253 w 503793"/>
              <a:gd name="connsiteY3" fmla="*/ 149403 h 1123296"/>
              <a:gd name="connsiteX4" fmla="*/ 133630 w 503793"/>
              <a:gd name="connsiteY4" fmla="*/ 1007954 h 1123296"/>
              <a:gd name="connsiteX5" fmla="*/ 408 w 503793"/>
              <a:gd name="connsiteY5" fmla="*/ 1071651 h 1123296"/>
              <a:gd name="connsiteX6" fmla="*/ 170291 w 503793"/>
              <a:gd name="connsiteY6" fmla="*/ 643085 h 1123296"/>
              <a:gd name="connsiteX0" fmla="*/ 170291 w 504093"/>
              <a:gd name="connsiteY0" fmla="*/ 660097 h 1140308"/>
              <a:gd name="connsiteX1" fmla="*/ 282869 w 504093"/>
              <a:gd name="connsiteY1" fmla="*/ 255680 h 1140308"/>
              <a:gd name="connsiteX2" fmla="*/ 353128 w 504093"/>
              <a:gd name="connsiteY2" fmla="*/ 4459 h 1140308"/>
              <a:gd name="connsiteX3" fmla="*/ 497253 w 504093"/>
              <a:gd name="connsiteY3" fmla="*/ 166415 h 1140308"/>
              <a:gd name="connsiteX4" fmla="*/ 133630 w 504093"/>
              <a:gd name="connsiteY4" fmla="*/ 1024966 h 1140308"/>
              <a:gd name="connsiteX5" fmla="*/ 408 w 504093"/>
              <a:gd name="connsiteY5" fmla="*/ 1088663 h 1140308"/>
              <a:gd name="connsiteX6" fmla="*/ 170291 w 504093"/>
              <a:gd name="connsiteY6" fmla="*/ 660097 h 114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4093" h="1140308">
                <a:moveTo>
                  <a:pt x="170291" y="660097"/>
                </a:moveTo>
                <a:cubicBezTo>
                  <a:pt x="217368" y="521266"/>
                  <a:pt x="253769" y="361733"/>
                  <a:pt x="282869" y="255680"/>
                </a:cubicBezTo>
                <a:cubicBezTo>
                  <a:pt x="311969" y="149627"/>
                  <a:pt x="317397" y="19336"/>
                  <a:pt x="353128" y="4459"/>
                </a:cubicBezTo>
                <a:cubicBezTo>
                  <a:pt x="388859" y="-10418"/>
                  <a:pt x="537455" y="4460"/>
                  <a:pt x="497253" y="166415"/>
                </a:cubicBezTo>
                <a:cubicBezTo>
                  <a:pt x="454993" y="321930"/>
                  <a:pt x="194094" y="932633"/>
                  <a:pt x="133630" y="1024966"/>
                </a:cubicBezTo>
                <a:cubicBezTo>
                  <a:pt x="57562" y="1185958"/>
                  <a:pt x="-5702" y="1149474"/>
                  <a:pt x="408" y="1088663"/>
                </a:cubicBezTo>
                <a:cubicBezTo>
                  <a:pt x="6518" y="1027852"/>
                  <a:pt x="123214" y="798928"/>
                  <a:pt x="170291" y="660097"/>
                </a:cubicBezTo>
                <a:close/>
              </a:path>
            </a:pathLst>
          </a:custGeom>
          <a:gradFill>
            <a:gsLst>
              <a:gs pos="0">
                <a:srgbClr val="FFC000"/>
              </a:gs>
              <a:gs pos="94000">
                <a:srgbClr val="F78E23"/>
              </a:gs>
            </a:gsLst>
            <a:lin ang="5400000" scaled="1"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ángulo 11"/>
          <p:cNvSpPr/>
          <p:nvPr/>
        </p:nvSpPr>
        <p:spPr>
          <a:xfrm rot="8743888">
            <a:off x="3954177" y="1118762"/>
            <a:ext cx="4187442" cy="445465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9489212"/>
              </a:avLst>
            </a:prstTxWarp>
            <a:spAutoFit/>
          </a:bodyPr>
          <a:lstStyle/>
          <a:p>
            <a:pPr algn="ctr"/>
            <a:r>
              <a:rPr lang="es-E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" panose="020E0602020502020306" pitchFamily="34" charset="0"/>
              </a:rPr>
              <a:t>Compañerismo</a:t>
            </a:r>
            <a:endParaRPr lang="es-E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56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" y="-3699"/>
            <a:ext cx="12185431" cy="6861699"/>
          </a:xfrm>
          <a:prstGeom prst="rect">
            <a:avLst/>
          </a:prstGeom>
        </p:spPr>
      </p:pic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0" t="5633" r="27596" b="5645"/>
          <a:stretch/>
        </p:blipFill>
        <p:spPr>
          <a:xfrm>
            <a:off x="3482502" y="554029"/>
            <a:ext cx="5389123" cy="5584124"/>
          </a:xfrm>
        </p:spPr>
      </p:pic>
      <p:sp>
        <p:nvSpPr>
          <p:cNvPr id="9" name="Arco de bloque 7"/>
          <p:cNvSpPr/>
          <p:nvPr/>
        </p:nvSpPr>
        <p:spPr>
          <a:xfrm rot="15460096">
            <a:off x="2283133" y="2905013"/>
            <a:ext cx="4354029" cy="1674728"/>
          </a:xfrm>
          <a:custGeom>
            <a:avLst/>
            <a:gdLst>
              <a:gd name="connsiteX0" fmla="*/ 0 w 3878093"/>
              <a:gd name="connsiteY0" fmla="*/ 1235413 h 2470825"/>
              <a:gd name="connsiteX1" fmla="*/ 1915436 w 3878093"/>
              <a:gd name="connsiteY1" fmla="*/ 92 h 2470825"/>
              <a:gd name="connsiteX2" fmla="*/ 3874611 w 3878093"/>
              <a:gd name="connsiteY2" fmla="*/ 1161396 h 2470825"/>
              <a:gd name="connsiteX3" fmla="*/ 3295872 w 3878093"/>
              <a:gd name="connsiteY3" fmla="*/ 1183526 h 2470825"/>
              <a:gd name="connsiteX4" fmla="*/ 1926481 w 3878093"/>
              <a:gd name="connsiteY4" fmla="*/ 578003 h 2470825"/>
              <a:gd name="connsiteX5" fmla="*/ 577975 w 3878093"/>
              <a:gd name="connsiteY5" fmla="*/ 1235412 h 2470825"/>
              <a:gd name="connsiteX6" fmla="*/ 0 w 3878093"/>
              <a:gd name="connsiteY6" fmla="*/ 1235413 h 2470825"/>
              <a:gd name="connsiteX0" fmla="*/ 0 w 4123352"/>
              <a:gd name="connsiteY0" fmla="*/ 1236095 h 1386336"/>
              <a:gd name="connsiteX1" fmla="*/ 1915436 w 4123352"/>
              <a:gd name="connsiteY1" fmla="*/ 774 h 1386336"/>
              <a:gd name="connsiteX2" fmla="*/ 4123352 w 4123352"/>
              <a:gd name="connsiteY2" fmla="*/ 1386152 h 1386336"/>
              <a:gd name="connsiteX3" fmla="*/ 3295872 w 4123352"/>
              <a:gd name="connsiteY3" fmla="*/ 1184208 h 1386336"/>
              <a:gd name="connsiteX4" fmla="*/ 1926481 w 4123352"/>
              <a:gd name="connsiteY4" fmla="*/ 578685 h 1386336"/>
              <a:gd name="connsiteX5" fmla="*/ 577975 w 4123352"/>
              <a:gd name="connsiteY5" fmla="*/ 1236094 h 1386336"/>
              <a:gd name="connsiteX6" fmla="*/ 0 w 4123352"/>
              <a:gd name="connsiteY6" fmla="*/ 1236095 h 1386336"/>
              <a:gd name="connsiteX0" fmla="*/ 0 w 4123352"/>
              <a:gd name="connsiteY0" fmla="*/ 1236095 h 1386336"/>
              <a:gd name="connsiteX1" fmla="*/ 1915436 w 4123352"/>
              <a:gd name="connsiteY1" fmla="*/ 774 h 1386336"/>
              <a:gd name="connsiteX2" fmla="*/ 4123352 w 4123352"/>
              <a:gd name="connsiteY2" fmla="*/ 1386152 h 1386336"/>
              <a:gd name="connsiteX3" fmla="*/ 3295872 w 4123352"/>
              <a:gd name="connsiteY3" fmla="*/ 1184208 h 1386336"/>
              <a:gd name="connsiteX4" fmla="*/ 1926481 w 4123352"/>
              <a:gd name="connsiteY4" fmla="*/ 578685 h 1386336"/>
              <a:gd name="connsiteX5" fmla="*/ 577975 w 4123352"/>
              <a:gd name="connsiteY5" fmla="*/ 1236094 h 1386336"/>
              <a:gd name="connsiteX6" fmla="*/ 0 w 4123352"/>
              <a:gd name="connsiteY6" fmla="*/ 1236095 h 1386336"/>
              <a:gd name="connsiteX0" fmla="*/ 0 w 4123352"/>
              <a:gd name="connsiteY0" fmla="*/ 1236095 h 1386336"/>
              <a:gd name="connsiteX1" fmla="*/ 1915436 w 4123352"/>
              <a:gd name="connsiteY1" fmla="*/ 774 h 1386336"/>
              <a:gd name="connsiteX2" fmla="*/ 4123352 w 4123352"/>
              <a:gd name="connsiteY2" fmla="*/ 1386152 h 1386336"/>
              <a:gd name="connsiteX3" fmla="*/ 3295872 w 4123352"/>
              <a:gd name="connsiteY3" fmla="*/ 1184208 h 1386336"/>
              <a:gd name="connsiteX4" fmla="*/ 1926481 w 4123352"/>
              <a:gd name="connsiteY4" fmla="*/ 578685 h 1386336"/>
              <a:gd name="connsiteX5" fmla="*/ 577975 w 4123352"/>
              <a:gd name="connsiteY5" fmla="*/ 1236094 h 1386336"/>
              <a:gd name="connsiteX6" fmla="*/ 0 w 4123352"/>
              <a:gd name="connsiteY6" fmla="*/ 1236095 h 1386336"/>
              <a:gd name="connsiteX0" fmla="*/ 0 w 4146394"/>
              <a:gd name="connsiteY0" fmla="*/ 1235967 h 1372654"/>
              <a:gd name="connsiteX1" fmla="*/ 1915436 w 4146394"/>
              <a:gd name="connsiteY1" fmla="*/ 646 h 1372654"/>
              <a:gd name="connsiteX2" fmla="*/ 4146394 w 4146394"/>
              <a:gd name="connsiteY2" fmla="*/ 1372458 h 1372654"/>
              <a:gd name="connsiteX3" fmla="*/ 3295872 w 4146394"/>
              <a:gd name="connsiteY3" fmla="*/ 1184080 h 1372654"/>
              <a:gd name="connsiteX4" fmla="*/ 1926481 w 4146394"/>
              <a:gd name="connsiteY4" fmla="*/ 578557 h 1372654"/>
              <a:gd name="connsiteX5" fmla="*/ 577975 w 4146394"/>
              <a:gd name="connsiteY5" fmla="*/ 1235966 h 1372654"/>
              <a:gd name="connsiteX6" fmla="*/ 0 w 4146394"/>
              <a:gd name="connsiteY6" fmla="*/ 1235967 h 1372654"/>
              <a:gd name="connsiteX0" fmla="*/ 0 w 4146394"/>
              <a:gd name="connsiteY0" fmla="*/ 1235967 h 1466926"/>
              <a:gd name="connsiteX1" fmla="*/ 1915436 w 4146394"/>
              <a:gd name="connsiteY1" fmla="*/ 646 h 1466926"/>
              <a:gd name="connsiteX2" fmla="*/ 4146394 w 4146394"/>
              <a:gd name="connsiteY2" fmla="*/ 1372458 h 1466926"/>
              <a:gd name="connsiteX3" fmla="*/ 3345585 w 4146394"/>
              <a:gd name="connsiteY3" fmla="*/ 1466926 h 1466926"/>
              <a:gd name="connsiteX4" fmla="*/ 1926481 w 4146394"/>
              <a:gd name="connsiteY4" fmla="*/ 578557 h 1466926"/>
              <a:gd name="connsiteX5" fmla="*/ 577975 w 4146394"/>
              <a:gd name="connsiteY5" fmla="*/ 1235966 h 1466926"/>
              <a:gd name="connsiteX6" fmla="*/ 0 w 4146394"/>
              <a:gd name="connsiteY6" fmla="*/ 1235967 h 1466926"/>
              <a:gd name="connsiteX0" fmla="*/ 0 w 4216804"/>
              <a:gd name="connsiteY0" fmla="*/ 1235967 h 1522474"/>
              <a:gd name="connsiteX1" fmla="*/ 1915436 w 4216804"/>
              <a:gd name="connsiteY1" fmla="*/ 646 h 1522474"/>
              <a:gd name="connsiteX2" fmla="*/ 4146394 w 4216804"/>
              <a:gd name="connsiteY2" fmla="*/ 1372458 h 1522474"/>
              <a:gd name="connsiteX3" fmla="*/ 3630606 w 4216804"/>
              <a:gd name="connsiteY3" fmla="*/ 1422797 h 1522474"/>
              <a:gd name="connsiteX4" fmla="*/ 3345585 w 4216804"/>
              <a:gd name="connsiteY4" fmla="*/ 1466926 h 1522474"/>
              <a:gd name="connsiteX5" fmla="*/ 1926481 w 4216804"/>
              <a:gd name="connsiteY5" fmla="*/ 578557 h 1522474"/>
              <a:gd name="connsiteX6" fmla="*/ 577975 w 4216804"/>
              <a:gd name="connsiteY6" fmla="*/ 1235966 h 1522474"/>
              <a:gd name="connsiteX7" fmla="*/ 0 w 4216804"/>
              <a:gd name="connsiteY7" fmla="*/ 1235967 h 1522474"/>
              <a:gd name="connsiteX0" fmla="*/ 0 w 4216804"/>
              <a:gd name="connsiteY0" fmla="*/ 1235967 h 1522474"/>
              <a:gd name="connsiteX1" fmla="*/ 1915436 w 4216804"/>
              <a:gd name="connsiteY1" fmla="*/ 646 h 1522474"/>
              <a:gd name="connsiteX2" fmla="*/ 4146394 w 4216804"/>
              <a:gd name="connsiteY2" fmla="*/ 1372458 h 1522474"/>
              <a:gd name="connsiteX3" fmla="*/ 3630606 w 4216804"/>
              <a:gd name="connsiteY3" fmla="*/ 1422797 h 1522474"/>
              <a:gd name="connsiteX4" fmla="*/ 3345585 w 4216804"/>
              <a:gd name="connsiteY4" fmla="*/ 1466926 h 1522474"/>
              <a:gd name="connsiteX5" fmla="*/ 1926481 w 4216804"/>
              <a:gd name="connsiteY5" fmla="*/ 578557 h 1522474"/>
              <a:gd name="connsiteX6" fmla="*/ 577975 w 4216804"/>
              <a:gd name="connsiteY6" fmla="*/ 1235966 h 1522474"/>
              <a:gd name="connsiteX7" fmla="*/ 0 w 4216804"/>
              <a:gd name="connsiteY7" fmla="*/ 1235967 h 1522474"/>
              <a:gd name="connsiteX0" fmla="*/ 0 w 4216804"/>
              <a:gd name="connsiteY0" fmla="*/ 1235967 h 1522474"/>
              <a:gd name="connsiteX1" fmla="*/ 1915436 w 4216804"/>
              <a:gd name="connsiteY1" fmla="*/ 646 h 1522474"/>
              <a:gd name="connsiteX2" fmla="*/ 4146394 w 4216804"/>
              <a:gd name="connsiteY2" fmla="*/ 1372458 h 1522474"/>
              <a:gd name="connsiteX3" fmla="*/ 3630606 w 4216804"/>
              <a:gd name="connsiteY3" fmla="*/ 1422797 h 1522474"/>
              <a:gd name="connsiteX4" fmla="*/ 3345585 w 4216804"/>
              <a:gd name="connsiteY4" fmla="*/ 1466926 h 1522474"/>
              <a:gd name="connsiteX5" fmla="*/ 1926481 w 4216804"/>
              <a:gd name="connsiteY5" fmla="*/ 578557 h 1522474"/>
              <a:gd name="connsiteX6" fmla="*/ 577975 w 4216804"/>
              <a:gd name="connsiteY6" fmla="*/ 1235966 h 1522474"/>
              <a:gd name="connsiteX7" fmla="*/ 0 w 4216804"/>
              <a:gd name="connsiteY7" fmla="*/ 1235967 h 1522474"/>
              <a:gd name="connsiteX0" fmla="*/ 0 w 4212209"/>
              <a:gd name="connsiteY0" fmla="*/ 1235967 h 1608671"/>
              <a:gd name="connsiteX1" fmla="*/ 1915436 w 4212209"/>
              <a:gd name="connsiteY1" fmla="*/ 646 h 1608671"/>
              <a:gd name="connsiteX2" fmla="*/ 4146394 w 4212209"/>
              <a:gd name="connsiteY2" fmla="*/ 1372458 h 1608671"/>
              <a:gd name="connsiteX3" fmla="*/ 3568951 w 4212209"/>
              <a:gd name="connsiteY3" fmla="*/ 1603289 h 1608671"/>
              <a:gd name="connsiteX4" fmla="*/ 3345585 w 4212209"/>
              <a:gd name="connsiteY4" fmla="*/ 1466926 h 1608671"/>
              <a:gd name="connsiteX5" fmla="*/ 1926481 w 4212209"/>
              <a:gd name="connsiteY5" fmla="*/ 578557 h 1608671"/>
              <a:gd name="connsiteX6" fmla="*/ 577975 w 4212209"/>
              <a:gd name="connsiteY6" fmla="*/ 1235966 h 1608671"/>
              <a:gd name="connsiteX7" fmla="*/ 0 w 4212209"/>
              <a:gd name="connsiteY7" fmla="*/ 1235967 h 1608671"/>
              <a:gd name="connsiteX0" fmla="*/ 0 w 4146394"/>
              <a:gd name="connsiteY0" fmla="*/ 1235967 h 1608671"/>
              <a:gd name="connsiteX1" fmla="*/ 1915436 w 4146394"/>
              <a:gd name="connsiteY1" fmla="*/ 646 h 1608671"/>
              <a:gd name="connsiteX2" fmla="*/ 4146394 w 4146394"/>
              <a:gd name="connsiteY2" fmla="*/ 1372458 h 1608671"/>
              <a:gd name="connsiteX3" fmla="*/ 3568951 w 4146394"/>
              <a:gd name="connsiteY3" fmla="*/ 1603289 h 1608671"/>
              <a:gd name="connsiteX4" fmla="*/ 3345585 w 4146394"/>
              <a:gd name="connsiteY4" fmla="*/ 1466926 h 1608671"/>
              <a:gd name="connsiteX5" fmla="*/ 1926481 w 4146394"/>
              <a:gd name="connsiteY5" fmla="*/ 578557 h 1608671"/>
              <a:gd name="connsiteX6" fmla="*/ 577975 w 4146394"/>
              <a:gd name="connsiteY6" fmla="*/ 1235966 h 1608671"/>
              <a:gd name="connsiteX7" fmla="*/ 0 w 4146394"/>
              <a:gd name="connsiteY7" fmla="*/ 1235967 h 1608671"/>
              <a:gd name="connsiteX0" fmla="*/ 0 w 4131701"/>
              <a:gd name="connsiteY0" fmla="*/ 1235589 h 1608293"/>
              <a:gd name="connsiteX1" fmla="*/ 1915436 w 4131701"/>
              <a:gd name="connsiteY1" fmla="*/ 268 h 1608293"/>
              <a:gd name="connsiteX2" fmla="*/ 4131701 w 4131701"/>
              <a:gd name="connsiteY2" fmla="*/ 1322323 h 1608293"/>
              <a:gd name="connsiteX3" fmla="*/ 3568951 w 4131701"/>
              <a:gd name="connsiteY3" fmla="*/ 1602911 h 1608293"/>
              <a:gd name="connsiteX4" fmla="*/ 3345585 w 4131701"/>
              <a:gd name="connsiteY4" fmla="*/ 1466548 h 1608293"/>
              <a:gd name="connsiteX5" fmla="*/ 1926481 w 4131701"/>
              <a:gd name="connsiteY5" fmla="*/ 578179 h 1608293"/>
              <a:gd name="connsiteX6" fmla="*/ 577975 w 4131701"/>
              <a:gd name="connsiteY6" fmla="*/ 1235588 h 1608293"/>
              <a:gd name="connsiteX7" fmla="*/ 0 w 4131701"/>
              <a:gd name="connsiteY7" fmla="*/ 1235589 h 1608293"/>
              <a:gd name="connsiteX0" fmla="*/ 0 w 4131701"/>
              <a:gd name="connsiteY0" fmla="*/ 1235589 h 1608293"/>
              <a:gd name="connsiteX1" fmla="*/ 1915436 w 4131701"/>
              <a:gd name="connsiteY1" fmla="*/ 268 h 1608293"/>
              <a:gd name="connsiteX2" fmla="*/ 4131701 w 4131701"/>
              <a:gd name="connsiteY2" fmla="*/ 1322323 h 1608293"/>
              <a:gd name="connsiteX3" fmla="*/ 3568951 w 4131701"/>
              <a:gd name="connsiteY3" fmla="*/ 1602911 h 1608293"/>
              <a:gd name="connsiteX4" fmla="*/ 3345585 w 4131701"/>
              <a:gd name="connsiteY4" fmla="*/ 1466548 h 1608293"/>
              <a:gd name="connsiteX5" fmla="*/ 1855645 w 4131701"/>
              <a:gd name="connsiteY5" fmla="*/ 727573 h 1608293"/>
              <a:gd name="connsiteX6" fmla="*/ 577975 w 4131701"/>
              <a:gd name="connsiteY6" fmla="*/ 1235588 h 1608293"/>
              <a:gd name="connsiteX7" fmla="*/ 0 w 4131701"/>
              <a:gd name="connsiteY7" fmla="*/ 1235589 h 1608293"/>
              <a:gd name="connsiteX0" fmla="*/ 0 w 4131701"/>
              <a:gd name="connsiteY0" fmla="*/ 1235589 h 1608018"/>
              <a:gd name="connsiteX1" fmla="*/ 1915436 w 4131701"/>
              <a:gd name="connsiteY1" fmla="*/ 268 h 1608018"/>
              <a:gd name="connsiteX2" fmla="*/ 4131701 w 4131701"/>
              <a:gd name="connsiteY2" fmla="*/ 1322323 h 1608018"/>
              <a:gd name="connsiteX3" fmla="*/ 3568951 w 4131701"/>
              <a:gd name="connsiteY3" fmla="*/ 1602911 h 1608018"/>
              <a:gd name="connsiteX4" fmla="*/ 3331309 w 4131701"/>
              <a:gd name="connsiteY4" fmla="*/ 1464002 h 1608018"/>
              <a:gd name="connsiteX5" fmla="*/ 1855645 w 4131701"/>
              <a:gd name="connsiteY5" fmla="*/ 727573 h 1608018"/>
              <a:gd name="connsiteX6" fmla="*/ 577975 w 4131701"/>
              <a:gd name="connsiteY6" fmla="*/ 1235588 h 1608018"/>
              <a:gd name="connsiteX7" fmla="*/ 0 w 4131701"/>
              <a:gd name="connsiteY7" fmla="*/ 1235589 h 1608018"/>
              <a:gd name="connsiteX0" fmla="*/ 0 w 4131701"/>
              <a:gd name="connsiteY0" fmla="*/ 1235589 h 1608018"/>
              <a:gd name="connsiteX1" fmla="*/ 1915436 w 4131701"/>
              <a:gd name="connsiteY1" fmla="*/ 268 h 1608018"/>
              <a:gd name="connsiteX2" fmla="*/ 4131701 w 4131701"/>
              <a:gd name="connsiteY2" fmla="*/ 1322323 h 1608018"/>
              <a:gd name="connsiteX3" fmla="*/ 3568951 w 4131701"/>
              <a:gd name="connsiteY3" fmla="*/ 1602911 h 1608018"/>
              <a:gd name="connsiteX4" fmla="*/ 3331309 w 4131701"/>
              <a:gd name="connsiteY4" fmla="*/ 1464002 h 1608018"/>
              <a:gd name="connsiteX5" fmla="*/ 1855645 w 4131701"/>
              <a:gd name="connsiteY5" fmla="*/ 727573 h 1608018"/>
              <a:gd name="connsiteX6" fmla="*/ 577975 w 4131701"/>
              <a:gd name="connsiteY6" fmla="*/ 1235588 h 1608018"/>
              <a:gd name="connsiteX7" fmla="*/ 0 w 4131701"/>
              <a:gd name="connsiteY7" fmla="*/ 1235589 h 1608018"/>
              <a:gd name="connsiteX0" fmla="*/ 0 w 4131701"/>
              <a:gd name="connsiteY0" fmla="*/ 1235589 h 1608018"/>
              <a:gd name="connsiteX1" fmla="*/ 1915436 w 4131701"/>
              <a:gd name="connsiteY1" fmla="*/ 268 h 1608018"/>
              <a:gd name="connsiteX2" fmla="*/ 4131701 w 4131701"/>
              <a:gd name="connsiteY2" fmla="*/ 1322323 h 1608018"/>
              <a:gd name="connsiteX3" fmla="*/ 3568951 w 4131701"/>
              <a:gd name="connsiteY3" fmla="*/ 1602911 h 1608018"/>
              <a:gd name="connsiteX4" fmla="*/ 3331309 w 4131701"/>
              <a:gd name="connsiteY4" fmla="*/ 1464002 h 1608018"/>
              <a:gd name="connsiteX5" fmla="*/ 1855645 w 4131701"/>
              <a:gd name="connsiteY5" fmla="*/ 727573 h 1608018"/>
              <a:gd name="connsiteX6" fmla="*/ 423151 w 4131701"/>
              <a:gd name="connsiteY6" fmla="*/ 1558547 h 1608018"/>
              <a:gd name="connsiteX7" fmla="*/ 0 w 4131701"/>
              <a:gd name="connsiteY7" fmla="*/ 1235589 h 1608018"/>
              <a:gd name="connsiteX0" fmla="*/ 0 w 4131701"/>
              <a:gd name="connsiteY0" fmla="*/ 1235589 h 1608018"/>
              <a:gd name="connsiteX1" fmla="*/ 1915436 w 4131701"/>
              <a:gd name="connsiteY1" fmla="*/ 268 h 1608018"/>
              <a:gd name="connsiteX2" fmla="*/ 4131701 w 4131701"/>
              <a:gd name="connsiteY2" fmla="*/ 1322323 h 1608018"/>
              <a:gd name="connsiteX3" fmla="*/ 3568951 w 4131701"/>
              <a:gd name="connsiteY3" fmla="*/ 1602911 h 1608018"/>
              <a:gd name="connsiteX4" fmla="*/ 3331309 w 4131701"/>
              <a:gd name="connsiteY4" fmla="*/ 1464002 h 1608018"/>
              <a:gd name="connsiteX5" fmla="*/ 1855645 w 4131701"/>
              <a:gd name="connsiteY5" fmla="*/ 727573 h 1608018"/>
              <a:gd name="connsiteX6" fmla="*/ 423151 w 4131701"/>
              <a:gd name="connsiteY6" fmla="*/ 1558547 h 1608018"/>
              <a:gd name="connsiteX7" fmla="*/ 0 w 4131701"/>
              <a:gd name="connsiteY7" fmla="*/ 1235589 h 1608018"/>
              <a:gd name="connsiteX0" fmla="*/ 0 w 4315867"/>
              <a:gd name="connsiteY0" fmla="*/ 1162234 h 1608756"/>
              <a:gd name="connsiteX1" fmla="*/ 2099602 w 4315867"/>
              <a:gd name="connsiteY1" fmla="*/ 1006 h 1608756"/>
              <a:gd name="connsiteX2" fmla="*/ 4315867 w 4315867"/>
              <a:gd name="connsiteY2" fmla="*/ 1323061 h 1608756"/>
              <a:gd name="connsiteX3" fmla="*/ 3753117 w 4315867"/>
              <a:gd name="connsiteY3" fmla="*/ 1603649 h 1608756"/>
              <a:gd name="connsiteX4" fmla="*/ 3515475 w 4315867"/>
              <a:gd name="connsiteY4" fmla="*/ 1464740 h 1608756"/>
              <a:gd name="connsiteX5" fmla="*/ 2039811 w 4315867"/>
              <a:gd name="connsiteY5" fmla="*/ 728311 h 1608756"/>
              <a:gd name="connsiteX6" fmla="*/ 607317 w 4315867"/>
              <a:gd name="connsiteY6" fmla="*/ 1559285 h 1608756"/>
              <a:gd name="connsiteX7" fmla="*/ 0 w 4315867"/>
              <a:gd name="connsiteY7" fmla="*/ 1162234 h 1608756"/>
              <a:gd name="connsiteX0" fmla="*/ 0 w 4315867"/>
              <a:gd name="connsiteY0" fmla="*/ 1162000 h 1608522"/>
              <a:gd name="connsiteX1" fmla="*/ 2099602 w 4315867"/>
              <a:gd name="connsiteY1" fmla="*/ 772 h 1608522"/>
              <a:gd name="connsiteX2" fmla="*/ 4315867 w 4315867"/>
              <a:gd name="connsiteY2" fmla="*/ 1322827 h 1608522"/>
              <a:gd name="connsiteX3" fmla="*/ 3753117 w 4315867"/>
              <a:gd name="connsiteY3" fmla="*/ 1603415 h 1608522"/>
              <a:gd name="connsiteX4" fmla="*/ 3515475 w 4315867"/>
              <a:gd name="connsiteY4" fmla="*/ 1464506 h 1608522"/>
              <a:gd name="connsiteX5" fmla="*/ 2039811 w 4315867"/>
              <a:gd name="connsiteY5" fmla="*/ 728077 h 1608522"/>
              <a:gd name="connsiteX6" fmla="*/ 607317 w 4315867"/>
              <a:gd name="connsiteY6" fmla="*/ 1559051 h 1608522"/>
              <a:gd name="connsiteX7" fmla="*/ 0 w 4315867"/>
              <a:gd name="connsiteY7" fmla="*/ 1162000 h 1608522"/>
              <a:gd name="connsiteX0" fmla="*/ 0 w 4315867"/>
              <a:gd name="connsiteY0" fmla="*/ 1162458 h 1608980"/>
              <a:gd name="connsiteX1" fmla="*/ 2099602 w 4315867"/>
              <a:gd name="connsiteY1" fmla="*/ 1230 h 1608980"/>
              <a:gd name="connsiteX2" fmla="*/ 4315867 w 4315867"/>
              <a:gd name="connsiteY2" fmla="*/ 1323285 h 1608980"/>
              <a:gd name="connsiteX3" fmla="*/ 3753117 w 4315867"/>
              <a:gd name="connsiteY3" fmla="*/ 1603873 h 1608980"/>
              <a:gd name="connsiteX4" fmla="*/ 3515475 w 4315867"/>
              <a:gd name="connsiteY4" fmla="*/ 1464964 h 1608980"/>
              <a:gd name="connsiteX5" fmla="*/ 2039811 w 4315867"/>
              <a:gd name="connsiteY5" fmla="*/ 728535 h 1608980"/>
              <a:gd name="connsiteX6" fmla="*/ 607317 w 4315867"/>
              <a:gd name="connsiteY6" fmla="*/ 1559509 h 1608980"/>
              <a:gd name="connsiteX7" fmla="*/ 0 w 4315867"/>
              <a:gd name="connsiteY7" fmla="*/ 1162458 h 1608980"/>
              <a:gd name="connsiteX0" fmla="*/ 0 w 4315867"/>
              <a:gd name="connsiteY0" fmla="*/ 1162528 h 1609050"/>
              <a:gd name="connsiteX1" fmla="*/ 2099602 w 4315867"/>
              <a:gd name="connsiteY1" fmla="*/ 1300 h 1609050"/>
              <a:gd name="connsiteX2" fmla="*/ 4315867 w 4315867"/>
              <a:gd name="connsiteY2" fmla="*/ 1323355 h 1609050"/>
              <a:gd name="connsiteX3" fmla="*/ 3753117 w 4315867"/>
              <a:gd name="connsiteY3" fmla="*/ 1603943 h 1609050"/>
              <a:gd name="connsiteX4" fmla="*/ 3515475 w 4315867"/>
              <a:gd name="connsiteY4" fmla="*/ 1465034 h 1609050"/>
              <a:gd name="connsiteX5" fmla="*/ 2039811 w 4315867"/>
              <a:gd name="connsiteY5" fmla="*/ 728605 h 1609050"/>
              <a:gd name="connsiteX6" fmla="*/ 607317 w 4315867"/>
              <a:gd name="connsiteY6" fmla="*/ 1559579 h 1609050"/>
              <a:gd name="connsiteX7" fmla="*/ 0 w 4315867"/>
              <a:gd name="connsiteY7" fmla="*/ 1162528 h 1609050"/>
              <a:gd name="connsiteX0" fmla="*/ 0 w 4315867"/>
              <a:gd name="connsiteY0" fmla="*/ 1165072 h 1611594"/>
              <a:gd name="connsiteX1" fmla="*/ 2099602 w 4315867"/>
              <a:gd name="connsiteY1" fmla="*/ 3844 h 1611594"/>
              <a:gd name="connsiteX2" fmla="*/ 4315867 w 4315867"/>
              <a:gd name="connsiteY2" fmla="*/ 1325899 h 1611594"/>
              <a:gd name="connsiteX3" fmla="*/ 3753117 w 4315867"/>
              <a:gd name="connsiteY3" fmla="*/ 1606487 h 1611594"/>
              <a:gd name="connsiteX4" fmla="*/ 3515475 w 4315867"/>
              <a:gd name="connsiteY4" fmla="*/ 1467578 h 1611594"/>
              <a:gd name="connsiteX5" fmla="*/ 2039811 w 4315867"/>
              <a:gd name="connsiteY5" fmla="*/ 731149 h 1611594"/>
              <a:gd name="connsiteX6" fmla="*/ 607317 w 4315867"/>
              <a:gd name="connsiteY6" fmla="*/ 1562123 h 1611594"/>
              <a:gd name="connsiteX7" fmla="*/ 0 w 4315867"/>
              <a:gd name="connsiteY7" fmla="*/ 1165072 h 1611594"/>
              <a:gd name="connsiteX0" fmla="*/ 0 w 4315867"/>
              <a:gd name="connsiteY0" fmla="*/ 1190876 h 1637398"/>
              <a:gd name="connsiteX1" fmla="*/ 2118972 w 4315867"/>
              <a:gd name="connsiteY1" fmla="*/ 3643 h 1637398"/>
              <a:gd name="connsiteX2" fmla="*/ 4315867 w 4315867"/>
              <a:gd name="connsiteY2" fmla="*/ 1351703 h 1637398"/>
              <a:gd name="connsiteX3" fmla="*/ 3753117 w 4315867"/>
              <a:gd name="connsiteY3" fmla="*/ 1632291 h 1637398"/>
              <a:gd name="connsiteX4" fmla="*/ 3515475 w 4315867"/>
              <a:gd name="connsiteY4" fmla="*/ 1493382 h 1637398"/>
              <a:gd name="connsiteX5" fmla="*/ 2039811 w 4315867"/>
              <a:gd name="connsiteY5" fmla="*/ 756953 h 1637398"/>
              <a:gd name="connsiteX6" fmla="*/ 607317 w 4315867"/>
              <a:gd name="connsiteY6" fmla="*/ 1587927 h 1637398"/>
              <a:gd name="connsiteX7" fmla="*/ 0 w 4315867"/>
              <a:gd name="connsiteY7" fmla="*/ 1190876 h 1637398"/>
              <a:gd name="connsiteX0" fmla="*/ 0 w 4315867"/>
              <a:gd name="connsiteY0" fmla="*/ 1182300 h 1628822"/>
              <a:gd name="connsiteX1" fmla="*/ 2250001 w 4315867"/>
              <a:gd name="connsiteY1" fmla="*/ 3708 h 1628822"/>
              <a:gd name="connsiteX2" fmla="*/ 4315867 w 4315867"/>
              <a:gd name="connsiteY2" fmla="*/ 1343127 h 1628822"/>
              <a:gd name="connsiteX3" fmla="*/ 3753117 w 4315867"/>
              <a:gd name="connsiteY3" fmla="*/ 1623715 h 1628822"/>
              <a:gd name="connsiteX4" fmla="*/ 3515475 w 4315867"/>
              <a:gd name="connsiteY4" fmla="*/ 1484806 h 1628822"/>
              <a:gd name="connsiteX5" fmla="*/ 2039811 w 4315867"/>
              <a:gd name="connsiteY5" fmla="*/ 748377 h 1628822"/>
              <a:gd name="connsiteX6" fmla="*/ 607317 w 4315867"/>
              <a:gd name="connsiteY6" fmla="*/ 1579351 h 1628822"/>
              <a:gd name="connsiteX7" fmla="*/ 0 w 4315867"/>
              <a:gd name="connsiteY7" fmla="*/ 1182300 h 1628822"/>
              <a:gd name="connsiteX0" fmla="*/ 0 w 4315867"/>
              <a:gd name="connsiteY0" fmla="*/ 1178620 h 1625142"/>
              <a:gd name="connsiteX1" fmla="*/ 2250001 w 4315867"/>
              <a:gd name="connsiteY1" fmla="*/ 28 h 1625142"/>
              <a:gd name="connsiteX2" fmla="*/ 4315867 w 4315867"/>
              <a:gd name="connsiteY2" fmla="*/ 1339447 h 1625142"/>
              <a:gd name="connsiteX3" fmla="*/ 3753117 w 4315867"/>
              <a:gd name="connsiteY3" fmla="*/ 1620035 h 1625142"/>
              <a:gd name="connsiteX4" fmla="*/ 3515475 w 4315867"/>
              <a:gd name="connsiteY4" fmla="*/ 1481126 h 1625142"/>
              <a:gd name="connsiteX5" fmla="*/ 2039811 w 4315867"/>
              <a:gd name="connsiteY5" fmla="*/ 744697 h 1625142"/>
              <a:gd name="connsiteX6" fmla="*/ 607317 w 4315867"/>
              <a:gd name="connsiteY6" fmla="*/ 1575671 h 1625142"/>
              <a:gd name="connsiteX7" fmla="*/ 0 w 4315867"/>
              <a:gd name="connsiteY7" fmla="*/ 1178620 h 1625142"/>
              <a:gd name="connsiteX0" fmla="*/ 0 w 4315867"/>
              <a:gd name="connsiteY0" fmla="*/ 1178834 h 1625356"/>
              <a:gd name="connsiteX1" fmla="*/ 2250001 w 4315867"/>
              <a:gd name="connsiteY1" fmla="*/ 242 h 1625356"/>
              <a:gd name="connsiteX2" fmla="*/ 4315867 w 4315867"/>
              <a:gd name="connsiteY2" fmla="*/ 1339661 h 1625356"/>
              <a:gd name="connsiteX3" fmla="*/ 3753117 w 4315867"/>
              <a:gd name="connsiteY3" fmla="*/ 1620249 h 1625356"/>
              <a:gd name="connsiteX4" fmla="*/ 3515475 w 4315867"/>
              <a:gd name="connsiteY4" fmla="*/ 1481340 h 1625356"/>
              <a:gd name="connsiteX5" fmla="*/ 2039811 w 4315867"/>
              <a:gd name="connsiteY5" fmla="*/ 744911 h 1625356"/>
              <a:gd name="connsiteX6" fmla="*/ 607317 w 4315867"/>
              <a:gd name="connsiteY6" fmla="*/ 1575885 h 1625356"/>
              <a:gd name="connsiteX7" fmla="*/ 0 w 4315867"/>
              <a:gd name="connsiteY7" fmla="*/ 1178834 h 1625356"/>
              <a:gd name="connsiteX0" fmla="*/ 0 w 4315867"/>
              <a:gd name="connsiteY0" fmla="*/ 1178834 h 1625356"/>
              <a:gd name="connsiteX1" fmla="*/ 2250001 w 4315867"/>
              <a:gd name="connsiteY1" fmla="*/ 242 h 1625356"/>
              <a:gd name="connsiteX2" fmla="*/ 4315867 w 4315867"/>
              <a:gd name="connsiteY2" fmla="*/ 1339661 h 1625356"/>
              <a:gd name="connsiteX3" fmla="*/ 3753117 w 4315867"/>
              <a:gd name="connsiteY3" fmla="*/ 1620249 h 1625356"/>
              <a:gd name="connsiteX4" fmla="*/ 3515475 w 4315867"/>
              <a:gd name="connsiteY4" fmla="*/ 1481340 h 1625356"/>
              <a:gd name="connsiteX5" fmla="*/ 2039811 w 4315867"/>
              <a:gd name="connsiteY5" fmla="*/ 744911 h 1625356"/>
              <a:gd name="connsiteX6" fmla="*/ 607317 w 4315867"/>
              <a:gd name="connsiteY6" fmla="*/ 1575885 h 1625356"/>
              <a:gd name="connsiteX7" fmla="*/ 0 w 4315867"/>
              <a:gd name="connsiteY7" fmla="*/ 1178834 h 1625356"/>
              <a:gd name="connsiteX0" fmla="*/ 0 w 4315867"/>
              <a:gd name="connsiteY0" fmla="*/ 1178834 h 1636967"/>
              <a:gd name="connsiteX1" fmla="*/ 2250001 w 4315867"/>
              <a:gd name="connsiteY1" fmla="*/ 242 h 1636967"/>
              <a:gd name="connsiteX2" fmla="*/ 4315867 w 4315867"/>
              <a:gd name="connsiteY2" fmla="*/ 1339661 h 1636967"/>
              <a:gd name="connsiteX3" fmla="*/ 3756870 w 4315867"/>
              <a:gd name="connsiteY3" fmla="*/ 1632958 h 1636967"/>
              <a:gd name="connsiteX4" fmla="*/ 3515475 w 4315867"/>
              <a:gd name="connsiteY4" fmla="*/ 1481340 h 1636967"/>
              <a:gd name="connsiteX5" fmla="*/ 2039811 w 4315867"/>
              <a:gd name="connsiteY5" fmla="*/ 744911 h 1636967"/>
              <a:gd name="connsiteX6" fmla="*/ 607317 w 4315867"/>
              <a:gd name="connsiteY6" fmla="*/ 1575885 h 1636967"/>
              <a:gd name="connsiteX7" fmla="*/ 0 w 4315867"/>
              <a:gd name="connsiteY7" fmla="*/ 1178834 h 1636967"/>
              <a:gd name="connsiteX0" fmla="*/ 0 w 4315867"/>
              <a:gd name="connsiteY0" fmla="*/ 1178834 h 1632958"/>
              <a:gd name="connsiteX1" fmla="*/ 2250001 w 4315867"/>
              <a:gd name="connsiteY1" fmla="*/ 242 h 1632958"/>
              <a:gd name="connsiteX2" fmla="*/ 4315867 w 4315867"/>
              <a:gd name="connsiteY2" fmla="*/ 1339661 h 1632958"/>
              <a:gd name="connsiteX3" fmla="*/ 3756870 w 4315867"/>
              <a:gd name="connsiteY3" fmla="*/ 1632958 h 1632958"/>
              <a:gd name="connsiteX4" fmla="*/ 3515475 w 4315867"/>
              <a:gd name="connsiteY4" fmla="*/ 1481340 h 1632958"/>
              <a:gd name="connsiteX5" fmla="*/ 2039811 w 4315867"/>
              <a:gd name="connsiteY5" fmla="*/ 744911 h 1632958"/>
              <a:gd name="connsiteX6" fmla="*/ 607317 w 4315867"/>
              <a:gd name="connsiteY6" fmla="*/ 1575885 h 1632958"/>
              <a:gd name="connsiteX7" fmla="*/ 0 w 4315867"/>
              <a:gd name="connsiteY7" fmla="*/ 1178834 h 1632958"/>
              <a:gd name="connsiteX0" fmla="*/ 0 w 4315867"/>
              <a:gd name="connsiteY0" fmla="*/ 1178834 h 1632958"/>
              <a:gd name="connsiteX1" fmla="*/ 2250001 w 4315867"/>
              <a:gd name="connsiteY1" fmla="*/ 242 h 1632958"/>
              <a:gd name="connsiteX2" fmla="*/ 4315867 w 4315867"/>
              <a:gd name="connsiteY2" fmla="*/ 1339661 h 1632958"/>
              <a:gd name="connsiteX3" fmla="*/ 3756870 w 4315867"/>
              <a:gd name="connsiteY3" fmla="*/ 1632958 h 1632958"/>
              <a:gd name="connsiteX4" fmla="*/ 3515475 w 4315867"/>
              <a:gd name="connsiteY4" fmla="*/ 1481340 h 1632958"/>
              <a:gd name="connsiteX5" fmla="*/ 2039811 w 4315867"/>
              <a:gd name="connsiteY5" fmla="*/ 744911 h 1632958"/>
              <a:gd name="connsiteX6" fmla="*/ 607317 w 4315867"/>
              <a:gd name="connsiteY6" fmla="*/ 1575885 h 1632958"/>
              <a:gd name="connsiteX7" fmla="*/ 0 w 4315867"/>
              <a:gd name="connsiteY7" fmla="*/ 1178834 h 1632958"/>
              <a:gd name="connsiteX0" fmla="*/ 0 w 4315867"/>
              <a:gd name="connsiteY0" fmla="*/ 1178834 h 1632958"/>
              <a:gd name="connsiteX1" fmla="*/ 2250001 w 4315867"/>
              <a:gd name="connsiteY1" fmla="*/ 242 h 1632958"/>
              <a:gd name="connsiteX2" fmla="*/ 4315867 w 4315867"/>
              <a:gd name="connsiteY2" fmla="*/ 1339661 h 1632958"/>
              <a:gd name="connsiteX3" fmla="*/ 3756870 w 4315867"/>
              <a:gd name="connsiteY3" fmla="*/ 1632958 h 1632958"/>
              <a:gd name="connsiteX4" fmla="*/ 3555054 w 4315867"/>
              <a:gd name="connsiteY4" fmla="*/ 1428199 h 1632958"/>
              <a:gd name="connsiteX5" fmla="*/ 2039811 w 4315867"/>
              <a:gd name="connsiteY5" fmla="*/ 744911 h 1632958"/>
              <a:gd name="connsiteX6" fmla="*/ 607317 w 4315867"/>
              <a:gd name="connsiteY6" fmla="*/ 1575885 h 1632958"/>
              <a:gd name="connsiteX7" fmla="*/ 0 w 4315867"/>
              <a:gd name="connsiteY7" fmla="*/ 1178834 h 1632958"/>
              <a:gd name="connsiteX0" fmla="*/ 0 w 4315867"/>
              <a:gd name="connsiteY0" fmla="*/ 1178834 h 1632958"/>
              <a:gd name="connsiteX1" fmla="*/ 2250001 w 4315867"/>
              <a:gd name="connsiteY1" fmla="*/ 242 h 1632958"/>
              <a:gd name="connsiteX2" fmla="*/ 4315867 w 4315867"/>
              <a:gd name="connsiteY2" fmla="*/ 1339661 h 1632958"/>
              <a:gd name="connsiteX3" fmla="*/ 3756870 w 4315867"/>
              <a:gd name="connsiteY3" fmla="*/ 1632958 h 1632958"/>
              <a:gd name="connsiteX4" fmla="*/ 3523947 w 4315867"/>
              <a:gd name="connsiteY4" fmla="*/ 1478838 h 1632958"/>
              <a:gd name="connsiteX5" fmla="*/ 2039811 w 4315867"/>
              <a:gd name="connsiteY5" fmla="*/ 744911 h 1632958"/>
              <a:gd name="connsiteX6" fmla="*/ 607317 w 4315867"/>
              <a:gd name="connsiteY6" fmla="*/ 1575885 h 1632958"/>
              <a:gd name="connsiteX7" fmla="*/ 0 w 4315867"/>
              <a:gd name="connsiteY7" fmla="*/ 1178834 h 1632958"/>
              <a:gd name="connsiteX0" fmla="*/ 0 w 4315867"/>
              <a:gd name="connsiteY0" fmla="*/ 1178834 h 1632958"/>
              <a:gd name="connsiteX1" fmla="*/ 2250001 w 4315867"/>
              <a:gd name="connsiteY1" fmla="*/ 242 h 1632958"/>
              <a:gd name="connsiteX2" fmla="*/ 4315867 w 4315867"/>
              <a:gd name="connsiteY2" fmla="*/ 1339661 h 1632958"/>
              <a:gd name="connsiteX3" fmla="*/ 3756870 w 4315867"/>
              <a:gd name="connsiteY3" fmla="*/ 1632958 h 1632958"/>
              <a:gd name="connsiteX4" fmla="*/ 3523947 w 4315867"/>
              <a:gd name="connsiteY4" fmla="*/ 1478838 h 1632958"/>
              <a:gd name="connsiteX5" fmla="*/ 2039811 w 4315867"/>
              <a:gd name="connsiteY5" fmla="*/ 744911 h 1632958"/>
              <a:gd name="connsiteX6" fmla="*/ 607317 w 4315867"/>
              <a:gd name="connsiteY6" fmla="*/ 1575885 h 1632958"/>
              <a:gd name="connsiteX7" fmla="*/ 0 w 4315867"/>
              <a:gd name="connsiteY7" fmla="*/ 1178834 h 1632958"/>
              <a:gd name="connsiteX0" fmla="*/ 0 w 4315867"/>
              <a:gd name="connsiteY0" fmla="*/ 1178834 h 1632958"/>
              <a:gd name="connsiteX1" fmla="*/ 2250001 w 4315867"/>
              <a:gd name="connsiteY1" fmla="*/ 242 h 1632958"/>
              <a:gd name="connsiteX2" fmla="*/ 4315867 w 4315867"/>
              <a:gd name="connsiteY2" fmla="*/ 1339661 h 1632958"/>
              <a:gd name="connsiteX3" fmla="*/ 3756870 w 4315867"/>
              <a:gd name="connsiteY3" fmla="*/ 1632958 h 1632958"/>
              <a:gd name="connsiteX4" fmla="*/ 3529919 w 4315867"/>
              <a:gd name="connsiteY4" fmla="*/ 1467864 h 1632958"/>
              <a:gd name="connsiteX5" fmla="*/ 2039811 w 4315867"/>
              <a:gd name="connsiteY5" fmla="*/ 744911 h 1632958"/>
              <a:gd name="connsiteX6" fmla="*/ 607317 w 4315867"/>
              <a:gd name="connsiteY6" fmla="*/ 1575885 h 1632958"/>
              <a:gd name="connsiteX7" fmla="*/ 0 w 4315867"/>
              <a:gd name="connsiteY7" fmla="*/ 1178834 h 1632958"/>
              <a:gd name="connsiteX0" fmla="*/ 0 w 4315867"/>
              <a:gd name="connsiteY0" fmla="*/ 1178834 h 1636884"/>
              <a:gd name="connsiteX1" fmla="*/ 2250001 w 4315867"/>
              <a:gd name="connsiteY1" fmla="*/ 242 h 1636884"/>
              <a:gd name="connsiteX2" fmla="*/ 4315867 w 4315867"/>
              <a:gd name="connsiteY2" fmla="*/ 1339661 h 1636884"/>
              <a:gd name="connsiteX3" fmla="*/ 3756870 w 4315867"/>
              <a:gd name="connsiteY3" fmla="*/ 1632958 h 1636884"/>
              <a:gd name="connsiteX4" fmla="*/ 3674490 w 4315867"/>
              <a:gd name="connsiteY4" fmla="*/ 1505978 h 1636884"/>
              <a:gd name="connsiteX5" fmla="*/ 3529919 w 4315867"/>
              <a:gd name="connsiteY5" fmla="*/ 1467864 h 1636884"/>
              <a:gd name="connsiteX6" fmla="*/ 2039811 w 4315867"/>
              <a:gd name="connsiteY6" fmla="*/ 744911 h 1636884"/>
              <a:gd name="connsiteX7" fmla="*/ 607317 w 4315867"/>
              <a:gd name="connsiteY7" fmla="*/ 1575885 h 1636884"/>
              <a:gd name="connsiteX8" fmla="*/ 0 w 4315867"/>
              <a:gd name="connsiteY8" fmla="*/ 1178834 h 1636884"/>
              <a:gd name="connsiteX0" fmla="*/ 0 w 4315867"/>
              <a:gd name="connsiteY0" fmla="*/ 1178834 h 1636884"/>
              <a:gd name="connsiteX1" fmla="*/ 2250001 w 4315867"/>
              <a:gd name="connsiteY1" fmla="*/ 242 h 1636884"/>
              <a:gd name="connsiteX2" fmla="*/ 4315867 w 4315867"/>
              <a:gd name="connsiteY2" fmla="*/ 1339661 h 1636884"/>
              <a:gd name="connsiteX3" fmla="*/ 3756870 w 4315867"/>
              <a:gd name="connsiteY3" fmla="*/ 1632958 h 1636884"/>
              <a:gd name="connsiteX4" fmla="*/ 3674490 w 4315867"/>
              <a:gd name="connsiteY4" fmla="*/ 1505978 h 1636884"/>
              <a:gd name="connsiteX5" fmla="*/ 3529919 w 4315867"/>
              <a:gd name="connsiteY5" fmla="*/ 1467864 h 1636884"/>
              <a:gd name="connsiteX6" fmla="*/ 2039811 w 4315867"/>
              <a:gd name="connsiteY6" fmla="*/ 744911 h 1636884"/>
              <a:gd name="connsiteX7" fmla="*/ 607317 w 4315867"/>
              <a:gd name="connsiteY7" fmla="*/ 1575885 h 1636884"/>
              <a:gd name="connsiteX8" fmla="*/ 0 w 4315867"/>
              <a:gd name="connsiteY8" fmla="*/ 1178834 h 1636884"/>
              <a:gd name="connsiteX0" fmla="*/ 0 w 4315867"/>
              <a:gd name="connsiteY0" fmla="*/ 1178834 h 1636090"/>
              <a:gd name="connsiteX1" fmla="*/ 2250001 w 4315867"/>
              <a:gd name="connsiteY1" fmla="*/ 242 h 1636090"/>
              <a:gd name="connsiteX2" fmla="*/ 4315867 w 4315867"/>
              <a:gd name="connsiteY2" fmla="*/ 1339661 h 1636090"/>
              <a:gd name="connsiteX3" fmla="*/ 3756870 w 4315867"/>
              <a:gd name="connsiteY3" fmla="*/ 1632958 h 1636090"/>
              <a:gd name="connsiteX4" fmla="*/ 3723309 w 4315867"/>
              <a:gd name="connsiteY4" fmla="*/ 1468532 h 1636090"/>
              <a:gd name="connsiteX5" fmla="*/ 3529919 w 4315867"/>
              <a:gd name="connsiteY5" fmla="*/ 1467864 h 1636090"/>
              <a:gd name="connsiteX6" fmla="*/ 2039811 w 4315867"/>
              <a:gd name="connsiteY6" fmla="*/ 744911 h 1636090"/>
              <a:gd name="connsiteX7" fmla="*/ 607317 w 4315867"/>
              <a:gd name="connsiteY7" fmla="*/ 1575885 h 1636090"/>
              <a:gd name="connsiteX8" fmla="*/ 0 w 4315867"/>
              <a:gd name="connsiteY8" fmla="*/ 1178834 h 1636090"/>
              <a:gd name="connsiteX0" fmla="*/ 0 w 4315867"/>
              <a:gd name="connsiteY0" fmla="*/ 1178834 h 1636090"/>
              <a:gd name="connsiteX1" fmla="*/ 2250001 w 4315867"/>
              <a:gd name="connsiteY1" fmla="*/ 242 h 1636090"/>
              <a:gd name="connsiteX2" fmla="*/ 4315867 w 4315867"/>
              <a:gd name="connsiteY2" fmla="*/ 1339661 h 1636090"/>
              <a:gd name="connsiteX3" fmla="*/ 3756870 w 4315867"/>
              <a:gd name="connsiteY3" fmla="*/ 1632958 h 1636090"/>
              <a:gd name="connsiteX4" fmla="*/ 3723309 w 4315867"/>
              <a:gd name="connsiteY4" fmla="*/ 1468532 h 1636090"/>
              <a:gd name="connsiteX5" fmla="*/ 3675173 w 4315867"/>
              <a:gd name="connsiteY5" fmla="*/ 1445899 h 1636090"/>
              <a:gd name="connsiteX6" fmla="*/ 3529919 w 4315867"/>
              <a:gd name="connsiteY6" fmla="*/ 1467864 h 1636090"/>
              <a:gd name="connsiteX7" fmla="*/ 2039811 w 4315867"/>
              <a:gd name="connsiteY7" fmla="*/ 744911 h 1636090"/>
              <a:gd name="connsiteX8" fmla="*/ 607317 w 4315867"/>
              <a:gd name="connsiteY8" fmla="*/ 1575885 h 1636090"/>
              <a:gd name="connsiteX9" fmla="*/ 0 w 4315867"/>
              <a:gd name="connsiteY9" fmla="*/ 1178834 h 1636090"/>
              <a:gd name="connsiteX0" fmla="*/ 0 w 4315896"/>
              <a:gd name="connsiteY0" fmla="*/ 1178834 h 1636090"/>
              <a:gd name="connsiteX1" fmla="*/ 2250001 w 4315896"/>
              <a:gd name="connsiteY1" fmla="*/ 242 h 1636090"/>
              <a:gd name="connsiteX2" fmla="*/ 4315867 w 4315896"/>
              <a:gd name="connsiteY2" fmla="*/ 1339661 h 1636090"/>
              <a:gd name="connsiteX3" fmla="*/ 3756870 w 4315896"/>
              <a:gd name="connsiteY3" fmla="*/ 1632958 h 1636090"/>
              <a:gd name="connsiteX4" fmla="*/ 3723309 w 4315896"/>
              <a:gd name="connsiteY4" fmla="*/ 1468532 h 1636090"/>
              <a:gd name="connsiteX5" fmla="*/ 3675173 w 4315896"/>
              <a:gd name="connsiteY5" fmla="*/ 1445899 h 1636090"/>
              <a:gd name="connsiteX6" fmla="*/ 3529919 w 4315896"/>
              <a:gd name="connsiteY6" fmla="*/ 1467864 h 1636090"/>
              <a:gd name="connsiteX7" fmla="*/ 2039811 w 4315896"/>
              <a:gd name="connsiteY7" fmla="*/ 744911 h 1636090"/>
              <a:gd name="connsiteX8" fmla="*/ 607317 w 4315896"/>
              <a:gd name="connsiteY8" fmla="*/ 1575885 h 1636090"/>
              <a:gd name="connsiteX9" fmla="*/ 0 w 4315896"/>
              <a:gd name="connsiteY9" fmla="*/ 1178834 h 1636090"/>
              <a:gd name="connsiteX0" fmla="*/ 0 w 4315900"/>
              <a:gd name="connsiteY0" fmla="*/ 1178834 h 1627723"/>
              <a:gd name="connsiteX1" fmla="*/ 2250001 w 4315900"/>
              <a:gd name="connsiteY1" fmla="*/ 242 h 1627723"/>
              <a:gd name="connsiteX2" fmla="*/ 4315867 w 4315900"/>
              <a:gd name="connsiteY2" fmla="*/ 1339661 h 1627723"/>
              <a:gd name="connsiteX3" fmla="*/ 3804633 w 4315900"/>
              <a:gd name="connsiteY3" fmla="*/ 1624440 h 1627723"/>
              <a:gd name="connsiteX4" fmla="*/ 3723309 w 4315900"/>
              <a:gd name="connsiteY4" fmla="*/ 1468532 h 1627723"/>
              <a:gd name="connsiteX5" fmla="*/ 3675173 w 4315900"/>
              <a:gd name="connsiteY5" fmla="*/ 1445899 h 1627723"/>
              <a:gd name="connsiteX6" fmla="*/ 3529919 w 4315900"/>
              <a:gd name="connsiteY6" fmla="*/ 1467864 h 1627723"/>
              <a:gd name="connsiteX7" fmla="*/ 2039811 w 4315900"/>
              <a:gd name="connsiteY7" fmla="*/ 744911 h 1627723"/>
              <a:gd name="connsiteX8" fmla="*/ 607317 w 4315900"/>
              <a:gd name="connsiteY8" fmla="*/ 1575885 h 1627723"/>
              <a:gd name="connsiteX9" fmla="*/ 0 w 4315900"/>
              <a:gd name="connsiteY9" fmla="*/ 1178834 h 1627723"/>
              <a:gd name="connsiteX0" fmla="*/ 0 w 4315900"/>
              <a:gd name="connsiteY0" fmla="*/ 1178834 h 1628241"/>
              <a:gd name="connsiteX1" fmla="*/ 2250001 w 4315900"/>
              <a:gd name="connsiteY1" fmla="*/ 242 h 1628241"/>
              <a:gd name="connsiteX2" fmla="*/ 4315867 w 4315900"/>
              <a:gd name="connsiteY2" fmla="*/ 1339661 h 1628241"/>
              <a:gd name="connsiteX3" fmla="*/ 3804633 w 4315900"/>
              <a:gd name="connsiteY3" fmla="*/ 1624440 h 1628241"/>
              <a:gd name="connsiteX4" fmla="*/ 3717390 w 4315900"/>
              <a:gd name="connsiteY4" fmla="*/ 1492627 h 1628241"/>
              <a:gd name="connsiteX5" fmla="*/ 3675173 w 4315900"/>
              <a:gd name="connsiteY5" fmla="*/ 1445899 h 1628241"/>
              <a:gd name="connsiteX6" fmla="*/ 3529919 w 4315900"/>
              <a:gd name="connsiteY6" fmla="*/ 1467864 h 1628241"/>
              <a:gd name="connsiteX7" fmla="*/ 2039811 w 4315900"/>
              <a:gd name="connsiteY7" fmla="*/ 744911 h 1628241"/>
              <a:gd name="connsiteX8" fmla="*/ 607317 w 4315900"/>
              <a:gd name="connsiteY8" fmla="*/ 1575885 h 1628241"/>
              <a:gd name="connsiteX9" fmla="*/ 0 w 4315900"/>
              <a:gd name="connsiteY9" fmla="*/ 1178834 h 1628241"/>
              <a:gd name="connsiteX0" fmla="*/ 0 w 4315900"/>
              <a:gd name="connsiteY0" fmla="*/ 1178834 h 1628241"/>
              <a:gd name="connsiteX1" fmla="*/ 2250001 w 4315900"/>
              <a:gd name="connsiteY1" fmla="*/ 242 h 1628241"/>
              <a:gd name="connsiteX2" fmla="*/ 4315867 w 4315900"/>
              <a:gd name="connsiteY2" fmla="*/ 1339661 h 1628241"/>
              <a:gd name="connsiteX3" fmla="*/ 3804633 w 4315900"/>
              <a:gd name="connsiteY3" fmla="*/ 1624440 h 1628241"/>
              <a:gd name="connsiteX4" fmla="*/ 3717390 w 4315900"/>
              <a:gd name="connsiteY4" fmla="*/ 1492627 h 1628241"/>
              <a:gd name="connsiteX5" fmla="*/ 3675173 w 4315900"/>
              <a:gd name="connsiteY5" fmla="*/ 1445899 h 1628241"/>
              <a:gd name="connsiteX6" fmla="*/ 3529919 w 4315900"/>
              <a:gd name="connsiteY6" fmla="*/ 1467864 h 1628241"/>
              <a:gd name="connsiteX7" fmla="*/ 2039811 w 4315900"/>
              <a:gd name="connsiteY7" fmla="*/ 744911 h 1628241"/>
              <a:gd name="connsiteX8" fmla="*/ 607317 w 4315900"/>
              <a:gd name="connsiteY8" fmla="*/ 1575885 h 1628241"/>
              <a:gd name="connsiteX9" fmla="*/ 0 w 4315900"/>
              <a:gd name="connsiteY9" fmla="*/ 1178834 h 1628241"/>
              <a:gd name="connsiteX0" fmla="*/ 0 w 4315900"/>
              <a:gd name="connsiteY0" fmla="*/ 1178834 h 1628241"/>
              <a:gd name="connsiteX1" fmla="*/ 2250001 w 4315900"/>
              <a:gd name="connsiteY1" fmla="*/ 242 h 1628241"/>
              <a:gd name="connsiteX2" fmla="*/ 4315867 w 4315900"/>
              <a:gd name="connsiteY2" fmla="*/ 1339661 h 1628241"/>
              <a:gd name="connsiteX3" fmla="*/ 3804633 w 4315900"/>
              <a:gd name="connsiteY3" fmla="*/ 1624440 h 1628241"/>
              <a:gd name="connsiteX4" fmla="*/ 3717390 w 4315900"/>
              <a:gd name="connsiteY4" fmla="*/ 1492627 h 1628241"/>
              <a:gd name="connsiteX5" fmla="*/ 3675173 w 4315900"/>
              <a:gd name="connsiteY5" fmla="*/ 1445899 h 1628241"/>
              <a:gd name="connsiteX6" fmla="*/ 3529919 w 4315900"/>
              <a:gd name="connsiteY6" fmla="*/ 1467864 h 1628241"/>
              <a:gd name="connsiteX7" fmla="*/ 2039811 w 4315900"/>
              <a:gd name="connsiteY7" fmla="*/ 744911 h 1628241"/>
              <a:gd name="connsiteX8" fmla="*/ 607317 w 4315900"/>
              <a:gd name="connsiteY8" fmla="*/ 1575885 h 1628241"/>
              <a:gd name="connsiteX9" fmla="*/ 0 w 4315900"/>
              <a:gd name="connsiteY9" fmla="*/ 1178834 h 1628241"/>
              <a:gd name="connsiteX0" fmla="*/ 0 w 4315900"/>
              <a:gd name="connsiteY0" fmla="*/ 1178834 h 1628241"/>
              <a:gd name="connsiteX1" fmla="*/ 2250001 w 4315900"/>
              <a:gd name="connsiteY1" fmla="*/ 242 h 1628241"/>
              <a:gd name="connsiteX2" fmla="*/ 4315867 w 4315900"/>
              <a:gd name="connsiteY2" fmla="*/ 1339661 h 1628241"/>
              <a:gd name="connsiteX3" fmla="*/ 3804633 w 4315900"/>
              <a:gd name="connsiteY3" fmla="*/ 1624440 h 1628241"/>
              <a:gd name="connsiteX4" fmla="*/ 3717390 w 4315900"/>
              <a:gd name="connsiteY4" fmla="*/ 1492627 h 1628241"/>
              <a:gd name="connsiteX5" fmla="*/ 3675173 w 4315900"/>
              <a:gd name="connsiteY5" fmla="*/ 1445899 h 1628241"/>
              <a:gd name="connsiteX6" fmla="*/ 3529919 w 4315900"/>
              <a:gd name="connsiteY6" fmla="*/ 1467864 h 1628241"/>
              <a:gd name="connsiteX7" fmla="*/ 2039811 w 4315900"/>
              <a:gd name="connsiteY7" fmla="*/ 744911 h 1628241"/>
              <a:gd name="connsiteX8" fmla="*/ 607317 w 4315900"/>
              <a:gd name="connsiteY8" fmla="*/ 1575885 h 1628241"/>
              <a:gd name="connsiteX9" fmla="*/ 0 w 4315900"/>
              <a:gd name="connsiteY9" fmla="*/ 1178834 h 1628241"/>
              <a:gd name="connsiteX0" fmla="*/ 0 w 4315900"/>
              <a:gd name="connsiteY0" fmla="*/ 1178834 h 1628241"/>
              <a:gd name="connsiteX1" fmla="*/ 2250001 w 4315900"/>
              <a:gd name="connsiteY1" fmla="*/ 242 h 1628241"/>
              <a:gd name="connsiteX2" fmla="*/ 4315867 w 4315900"/>
              <a:gd name="connsiteY2" fmla="*/ 1339661 h 1628241"/>
              <a:gd name="connsiteX3" fmla="*/ 3804633 w 4315900"/>
              <a:gd name="connsiteY3" fmla="*/ 1624440 h 1628241"/>
              <a:gd name="connsiteX4" fmla="*/ 3717390 w 4315900"/>
              <a:gd name="connsiteY4" fmla="*/ 1492627 h 1628241"/>
              <a:gd name="connsiteX5" fmla="*/ 3675173 w 4315900"/>
              <a:gd name="connsiteY5" fmla="*/ 1445899 h 1628241"/>
              <a:gd name="connsiteX6" fmla="*/ 3529919 w 4315900"/>
              <a:gd name="connsiteY6" fmla="*/ 1467864 h 1628241"/>
              <a:gd name="connsiteX7" fmla="*/ 2039811 w 4315900"/>
              <a:gd name="connsiteY7" fmla="*/ 744911 h 1628241"/>
              <a:gd name="connsiteX8" fmla="*/ 607317 w 4315900"/>
              <a:gd name="connsiteY8" fmla="*/ 1575885 h 1628241"/>
              <a:gd name="connsiteX9" fmla="*/ 0 w 4315900"/>
              <a:gd name="connsiteY9" fmla="*/ 1178834 h 1628241"/>
              <a:gd name="connsiteX0" fmla="*/ 0 w 4315900"/>
              <a:gd name="connsiteY0" fmla="*/ 1178834 h 1628241"/>
              <a:gd name="connsiteX1" fmla="*/ 2250001 w 4315900"/>
              <a:gd name="connsiteY1" fmla="*/ 242 h 1628241"/>
              <a:gd name="connsiteX2" fmla="*/ 4315867 w 4315900"/>
              <a:gd name="connsiteY2" fmla="*/ 1339661 h 1628241"/>
              <a:gd name="connsiteX3" fmla="*/ 3804633 w 4315900"/>
              <a:gd name="connsiteY3" fmla="*/ 1624440 h 1628241"/>
              <a:gd name="connsiteX4" fmla="*/ 3717390 w 4315900"/>
              <a:gd name="connsiteY4" fmla="*/ 1492627 h 1628241"/>
              <a:gd name="connsiteX5" fmla="*/ 3821085 w 4315900"/>
              <a:gd name="connsiteY5" fmla="*/ 1328325 h 1628241"/>
              <a:gd name="connsiteX6" fmla="*/ 3529919 w 4315900"/>
              <a:gd name="connsiteY6" fmla="*/ 1467864 h 1628241"/>
              <a:gd name="connsiteX7" fmla="*/ 2039811 w 4315900"/>
              <a:gd name="connsiteY7" fmla="*/ 744911 h 1628241"/>
              <a:gd name="connsiteX8" fmla="*/ 607317 w 4315900"/>
              <a:gd name="connsiteY8" fmla="*/ 1575885 h 1628241"/>
              <a:gd name="connsiteX9" fmla="*/ 0 w 4315900"/>
              <a:gd name="connsiteY9" fmla="*/ 1178834 h 1628241"/>
              <a:gd name="connsiteX0" fmla="*/ 0 w 4315900"/>
              <a:gd name="connsiteY0" fmla="*/ 1178834 h 1628241"/>
              <a:gd name="connsiteX1" fmla="*/ 2250001 w 4315900"/>
              <a:gd name="connsiteY1" fmla="*/ 242 h 1628241"/>
              <a:gd name="connsiteX2" fmla="*/ 4315867 w 4315900"/>
              <a:gd name="connsiteY2" fmla="*/ 1339661 h 1628241"/>
              <a:gd name="connsiteX3" fmla="*/ 3804633 w 4315900"/>
              <a:gd name="connsiteY3" fmla="*/ 1624440 h 1628241"/>
              <a:gd name="connsiteX4" fmla="*/ 3717390 w 4315900"/>
              <a:gd name="connsiteY4" fmla="*/ 1492627 h 1628241"/>
              <a:gd name="connsiteX5" fmla="*/ 3821085 w 4315900"/>
              <a:gd name="connsiteY5" fmla="*/ 1328325 h 1628241"/>
              <a:gd name="connsiteX6" fmla="*/ 3668239 w 4315900"/>
              <a:gd name="connsiteY6" fmla="*/ 1429821 h 1628241"/>
              <a:gd name="connsiteX7" fmla="*/ 3529919 w 4315900"/>
              <a:gd name="connsiteY7" fmla="*/ 1467864 h 1628241"/>
              <a:gd name="connsiteX8" fmla="*/ 2039811 w 4315900"/>
              <a:gd name="connsiteY8" fmla="*/ 744911 h 1628241"/>
              <a:gd name="connsiteX9" fmla="*/ 607317 w 4315900"/>
              <a:gd name="connsiteY9" fmla="*/ 1575885 h 1628241"/>
              <a:gd name="connsiteX10" fmla="*/ 0 w 4315900"/>
              <a:gd name="connsiteY10" fmla="*/ 1178834 h 1628241"/>
              <a:gd name="connsiteX0" fmla="*/ 0 w 4315900"/>
              <a:gd name="connsiteY0" fmla="*/ 1178834 h 1628241"/>
              <a:gd name="connsiteX1" fmla="*/ 2250001 w 4315900"/>
              <a:gd name="connsiteY1" fmla="*/ 242 h 1628241"/>
              <a:gd name="connsiteX2" fmla="*/ 4315867 w 4315900"/>
              <a:gd name="connsiteY2" fmla="*/ 1339661 h 1628241"/>
              <a:gd name="connsiteX3" fmla="*/ 3804633 w 4315900"/>
              <a:gd name="connsiteY3" fmla="*/ 1624440 h 1628241"/>
              <a:gd name="connsiteX4" fmla="*/ 3717390 w 4315900"/>
              <a:gd name="connsiteY4" fmla="*/ 1492627 h 1628241"/>
              <a:gd name="connsiteX5" fmla="*/ 3821085 w 4315900"/>
              <a:gd name="connsiteY5" fmla="*/ 1328325 h 1628241"/>
              <a:gd name="connsiteX6" fmla="*/ 3529919 w 4315900"/>
              <a:gd name="connsiteY6" fmla="*/ 1467864 h 1628241"/>
              <a:gd name="connsiteX7" fmla="*/ 2039811 w 4315900"/>
              <a:gd name="connsiteY7" fmla="*/ 744911 h 1628241"/>
              <a:gd name="connsiteX8" fmla="*/ 607317 w 4315900"/>
              <a:gd name="connsiteY8" fmla="*/ 1575885 h 1628241"/>
              <a:gd name="connsiteX9" fmla="*/ 0 w 4315900"/>
              <a:gd name="connsiteY9" fmla="*/ 1178834 h 1628241"/>
              <a:gd name="connsiteX0" fmla="*/ 0 w 4315900"/>
              <a:gd name="connsiteY0" fmla="*/ 1178834 h 1628241"/>
              <a:gd name="connsiteX1" fmla="*/ 2250001 w 4315900"/>
              <a:gd name="connsiteY1" fmla="*/ 242 h 1628241"/>
              <a:gd name="connsiteX2" fmla="*/ 4315867 w 4315900"/>
              <a:gd name="connsiteY2" fmla="*/ 1339661 h 1628241"/>
              <a:gd name="connsiteX3" fmla="*/ 3804633 w 4315900"/>
              <a:gd name="connsiteY3" fmla="*/ 1624440 h 1628241"/>
              <a:gd name="connsiteX4" fmla="*/ 3717390 w 4315900"/>
              <a:gd name="connsiteY4" fmla="*/ 1492627 h 1628241"/>
              <a:gd name="connsiteX5" fmla="*/ 3529919 w 4315900"/>
              <a:gd name="connsiteY5" fmla="*/ 1467864 h 1628241"/>
              <a:gd name="connsiteX6" fmla="*/ 2039811 w 4315900"/>
              <a:gd name="connsiteY6" fmla="*/ 744911 h 1628241"/>
              <a:gd name="connsiteX7" fmla="*/ 607317 w 4315900"/>
              <a:gd name="connsiteY7" fmla="*/ 1575885 h 1628241"/>
              <a:gd name="connsiteX8" fmla="*/ 0 w 4315900"/>
              <a:gd name="connsiteY8" fmla="*/ 1178834 h 1628241"/>
              <a:gd name="connsiteX0" fmla="*/ 0 w 4315900"/>
              <a:gd name="connsiteY0" fmla="*/ 1178834 h 1627777"/>
              <a:gd name="connsiteX1" fmla="*/ 2250001 w 4315900"/>
              <a:gd name="connsiteY1" fmla="*/ 242 h 1627777"/>
              <a:gd name="connsiteX2" fmla="*/ 4315867 w 4315900"/>
              <a:gd name="connsiteY2" fmla="*/ 1339661 h 1627777"/>
              <a:gd name="connsiteX3" fmla="*/ 3804633 w 4315900"/>
              <a:gd name="connsiteY3" fmla="*/ 1624440 h 1627777"/>
              <a:gd name="connsiteX4" fmla="*/ 3707389 w 4315900"/>
              <a:gd name="connsiteY4" fmla="*/ 1471371 h 1627777"/>
              <a:gd name="connsiteX5" fmla="*/ 3529919 w 4315900"/>
              <a:gd name="connsiteY5" fmla="*/ 1467864 h 1627777"/>
              <a:gd name="connsiteX6" fmla="*/ 2039811 w 4315900"/>
              <a:gd name="connsiteY6" fmla="*/ 744911 h 1627777"/>
              <a:gd name="connsiteX7" fmla="*/ 607317 w 4315900"/>
              <a:gd name="connsiteY7" fmla="*/ 1575885 h 1627777"/>
              <a:gd name="connsiteX8" fmla="*/ 0 w 4315900"/>
              <a:gd name="connsiteY8" fmla="*/ 1178834 h 1627777"/>
              <a:gd name="connsiteX0" fmla="*/ 0 w 4315900"/>
              <a:gd name="connsiteY0" fmla="*/ 1178834 h 1627777"/>
              <a:gd name="connsiteX1" fmla="*/ 2250001 w 4315900"/>
              <a:gd name="connsiteY1" fmla="*/ 242 h 1627777"/>
              <a:gd name="connsiteX2" fmla="*/ 4315867 w 4315900"/>
              <a:gd name="connsiteY2" fmla="*/ 1339661 h 1627777"/>
              <a:gd name="connsiteX3" fmla="*/ 3804633 w 4315900"/>
              <a:gd name="connsiteY3" fmla="*/ 1624440 h 1627777"/>
              <a:gd name="connsiteX4" fmla="*/ 3707389 w 4315900"/>
              <a:gd name="connsiteY4" fmla="*/ 1471371 h 1627777"/>
              <a:gd name="connsiteX5" fmla="*/ 3644637 w 4315900"/>
              <a:gd name="connsiteY5" fmla="*/ 1507554 h 1627777"/>
              <a:gd name="connsiteX6" fmla="*/ 3529919 w 4315900"/>
              <a:gd name="connsiteY6" fmla="*/ 1467864 h 1627777"/>
              <a:gd name="connsiteX7" fmla="*/ 2039811 w 4315900"/>
              <a:gd name="connsiteY7" fmla="*/ 744911 h 1627777"/>
              <a:gd name="connsiteX8" fmla="*/ 607317 w 4315900"/>
              <a:gd name="connsiteY8" fmla="*/ 1575885 h 1627777"/>
              <a:gd name="connsiteX9" fmla="*/ 0 w 4315900"/>
              <a:gd name="connsiteY9" fmla="*/ 1178834 h 1627777"/>
              <a:gd name="connsiteX0" fmla="*/ 0 w 4315900"/>
              <a:gd name="connsiteY0" fmla="*/ 1178834 h 1627777"/>
              <a:gd name="connsiteX1" fmla="*/ 2250001 w 4315900"/>
              <a:gd name="connsiteY1" fmla="*/ 242 h 1627777"/>
              <a:gd name="connsiteX2" fmla="*/ 4315867 w 4315900"/>
              <a:gd name="connsiteY2" fmla="*/ 1339661 h 1627777"/>
              <a:gd name="connsiteX3" fmla="*/ 3804633 w 4315900"/>
              <a:gd name="connsiteY3" fmla="*/ 1624440 h 1627777"/>
              <a:gd name="connsiteX4" fmla="*/ 3707389 w 4315900"/>
              <a:gd name="connsiteY4" fmla="*/ 1471371 h 1627777"/>
              <a:gd name="connsiteX5" fmla="*/ 3644637 w 4315900"/>
              <a:gd name="connsiteY5" fmla="*/ 1507554 h 1627777"/>
              <a:gd name="connsiteX6" fmla="*/ 3529919 w 4315900"/>
              <a:gd name="connsiteY6" fmla="*/ 1467864 h 1627777"/>
              <a:gd name="connsiteX7" fmla="*/ 2039811 w 4315900"/>
              <a:gd name="connsiteY7" fmla="*/ 744911 h 1627777"/>
              <a:gd name="connsiteX8" fmla="*/ 607317 w 4315900"/>
              <a:gd name="connsiteY8" fmla="*/ 1575885 h 1627777"/>
              <a:gd name="connsiteX9" fmla="*/ 0 w 4315900"/>
              <a:gd name="connsiteY9" fmla="*/ 1178834 h 1627777"/>
              <a:gd name="connsiteX0" fmla="*/ 0 w 4315900"/>
              <a:gd name="connsiteY0" fmla="*/ 1178834 h 1627777"/>
              <a:gd name="connsiteX1" fmla="*/ 2250001 w 4315900"/>
              <a:gd name="connsiteY1" fmla="*/ 242 h 1627777"/>
              <a:gd name="connsiteX2" fmla="*/ 4315867 w 4315900"/>
              <a:gd name="connsiteY2" fmla="*/ 1339661 h 1627777"/>
              <a:gd name="connsiteX3" fmla="*/ 3804633 w 4315900"/>
              <a:gd name="connsiteY3" fmla="*/ 1624440 h 1627777"/>
              <a:gd name="connsiteX4" fmla="*/ 3707389 w 4315900"/>
              <a:gd name="connsiteY4" fmla="*/ 1471371 h 1627777"/>
              <a:gd name="connsiteX5" fmla="*/ 3644637 w 4315900"/>
              <a:gd name="connsiteY5" fmla="*/ 1507554 h 1627777"/>
              <a:gd name="connsiteX6" fmla="*/ 3529919 w 4315900"/>
              <a:gd name="connsiteY6" fmla="*/ 1467864 h 1627777"/>
              <a:gd name="connsiteX7" fmla="*/ 2039811 w 4315900"/>
              <a:gd name="connsiteY7" fmla="*/ 744911 h 1627777"/>
              <a:gd name="connsiteX8" fmla="*/ 607317 w 4315900"/>
              <a:gd name="connsiteY8" fmla="*/ 1575885 h 1627777"/>
              <a:gd name="connsiteX9" fmla="*/ 0 w 4315900"/>
              <a:gd name="connsiteY9" fmla="*/ 1178834 h 1627777"/>
              <a:gd name="connsiteX0" fmla="*/ 0 w 4315900"/>
              <a:gd name="connsiteY0" fmla="*/ 1178834 h 1627777"/>
              <a:gd name="connsiteX1" fmla="*/ 2250001 w 4315900"/>
              <a:gd name="connsiteY1" fmla="*/ 242 h 1627777"/>
              <a:gd name="connsiteX2" fmla="*/ 4315867 w 4315900"/>
              <a:gd name="connsiteY2" fmla="*/ 1339661 h 1627777"/>
              <a:gd name="connsiteX3" fmla="*/ 3804633 w 4315900"/>
              <a:gd name="connsiteY3" fmla="*/ 1624440 h 1627777"/>
              <a:gd name="connsiteX4" fmla="*/ 3707389 w 4315900"/>
              <a:gd name="connsiteY4" fmla="*/ 1471371 h 1627777"/>
              <a:gd name="connsiteX5" fmla="*/ 3660362 w 4315900"/>
              <a:gd name="connsiteY5" fmla="*/ 1510358 h 1627777"/>
              <a:gd name="connsiteX6" fmla="*/ 3529919 w 4315900"/>
              <a:gd name="connsiteY6" fmla="*/ 1467864 h 1627777"/>
              <a:gd name="connsiteX7" fmla="*/ 2039811 w 4315900"/>
              <a:gd name="connsiteY7" fmla="*/ 744911 h 1627777"/>
              <a:gd name="connsiteX8" fmla="*/ 607317 w 4315900"/>
              <a:gd name="connsiteY8" fmla="*/ 1575885 h 1627777"/>
              <a:gd name="connsiteX9" fmla="*/ 0 w 4315900"/>
              <a:gd name="connsiteY9" fmla="*/ 1178834 h 1627777"/>
              <a:gd name="connsiteX0" fmla="*/ 0 w 4315900"/>
              <a:gd name="connsiteY0" fmla="*/ 1178834 h 1627777"/>
              <a:gd name="connsiteX1" fmla="*/ 2250001 w 4315900"/>
              <a:gd name="connsiteY1" fmla="*/ 242 h 1627777"/>
              <a:gd name="connsiteX2" fmla="*/ 4315867 w 4315900"/>
              <a:gd name="connsiteY2" fmla="*/ 1339661 h 1627777"/>
              <a:gd name="connsiteX3" fmla="*/ 3804633 w 4315900"/>
              <a:gd name="connsiteY3" fmla="*/ 1624440 h 1627777"/>
              <a:gd name="connsiteX4" fmla="*/ 3707389 w 4315900"/>
              <a:gd name="connsiteY4" fmla="*/ 1471371 h 1627777"/>
              <a:gd name="connsiteX5" fmla="*/ 3660362 w 4315900"/>
              <a:gd name="connsiteY5" fmla="*/ 1510358 h 1627777"/>
              <a:gd name="connsiteX6" fmla="*/ 3529919 w 4315900"/>
              <a:gd name="connsiteY6" fmla="*/ 1467864 h 1627777"/>
              <a:gd name="connsiteX7" fmla="*/ 2039811 w 4315900"/>
              <a:gd name="connsiteY7" fmla="*/ 744911 h 1627777"/>
              <a:gd name="connsiteX8" fmla="*/ 607317 w 4315900"/>
              <a:gd name="connsiteY8" fmla="*/ 1575885 h 1627777"/>
              <a:gd name="connsiteX9" fmla="*/ 0 w 4315900"/>
              <a:gd name="connsiteY9" fmla="*/ 1178834 h 1627777"/>
              <a:gd name="connsiteX0" fmla="*/ 0 w 4315900"/>
              <a:gd name="connsiteY0" fmla="*/ 1178834 h 1627777"/>
              <a:gd name="connsiteX1" fmla="*/ 2250001 w 4315900"/>
              <a:gd name="connsiteY1" fmla="*/ 242 h 1627777"/>
              <a:gd name="connsiteX2" fmla="*/ 4315867 w 4315900"/>
              <a:gd name="connsiteY2" fmla="*/ 1339661 h 1627777"/>
              <a:gd name="connsiteX3" fmla="*/ 3804633 w 4315900"/>
              <a:gd name="connsiteY3" fmla="*/ 1624440 h 1627777"/>
              <a:gd name="connsiteX4" fmla="*/ 3707389 w 4315900"/>
              <a:gd name="connsiteY4" fmla="*/ 1471371 h 1627777"/>
              <a:gd name="connsiteX5" fmla="*/ 3582010 w 4315900"/>
              <a:gd name="connsiteY5" fmla="*/ 1472043 h 1627777"/>
              <a:gd name="connsiteX6" fmla="*/ 3529919 w 4315900"/>
              <a:gd name="connsiteY6" fmla="*/ 1467864 h 1627777"/>
              <a:gd name="connsiteX7" fmla="*/ 2039811 w 4315900"/>
              <a:gd name="connsiteY7" fmla="*/ 744911 h 1627777"/>
              <a:gd name="connsiteX8" fmla="*/ 607317 w 4315900"/>
              <a:gd name="connsiteY8" fmla="*/ 1575885 h 1627777"/>
              <a:gd name="connsiteX9" fmla="*/ 0 w 4315900"/>
              <a:gd name="connsiteY9" fmla="*/ 1178834 h 1627777"/>
              <a:gd name="connsiteX0" fmla="*/ 0 w 4315900"/>
              <a:gd name="connsiteY0" fmla="*/ 1178834 h 1627777"/>
              <a:gd name="connsiteX1" fmla="*/ 2250001 w 4315900"/>
              <a:gd name="connsiteY1" fmla="*/ 242 h 1627777"/>
              <a:gd name="connsiteX2" fmla="*/ 4315867 w 4315900"/>
              <a:gd name="connsiteY2" fmla="*/ 1339661 h 1627777"/>
              <a:gd name="connsiteX3" fmla="*/ 3804633 w 4315900"/>
              <a:gd name="connsiteY3" fmla="*/ 1624440 h 1627777"/>
              <a:gd name="connsiteX4" fmla="*/ 3707389 w 4315900"/>
              <a:gd name="connsiteY4" fmla="*/ 1471371 h 1627777"/>
              <a:gd name="connsiteX5" fmla="*/ 3582010 w 4315900"/>
              <a:gd name="connsiteY5" fmla="*/ 1472043 h 1627777"/>
              <a:gd name="connsiteX6" fmla="*/ 3529919 w 4315900"/>
              <a:gd name="connsiteY6" fmla="*/ 1467864 h 1627777"/>
              <a:gd name="connsiteX7" fmla="*/ 2039811 w 4315900"/>
              <a:gd name="connsiteY7" fmla="*/ 744911 h 1627777"/>
              <a:gd name="connsiteX8" fmla="*/ 607317 w 4315900"/>
              <a:gd name="connsiteY8" fmla="*/ 1575885 h 1627777"/>
              <a:gd name="connsiteX9" fmla="*/ 0 w 4315900"/>
              <a:gd name="connsiteY9" fmla="*/ 1178834 h 1627777"/>
              <a:gd name="connsiteX0" fmla="*/ 0 w 4315900"/>
              <a:gd name="connsiteY0" fmla="*/ 1178834 h 1627777"/>
              <a:gd name="connsiteX1" fmla="*/ 2250001 w 4315900"/>
              <a:gd name="connsiteY1" fmla="*/ 242 h 1627777"/>
              <a:gd name="connsiteX2" fmla="*/ 4315867 w 4315900"/>
              <a:gd name="connsiteY2" fmla="*/ 1339661 h 1627777"/>
              <a:gd name="connsiteX3" fmla="*/ 3804633 w 4315900"/>
              <a:gd name="connsiteY3" fmla="*/ 1624440 h 1627777"/>
              <a:gd name="connsiteX4" fmla="*/ 3707389 w 4315900"/>
              <a:gd name="connsiteY4" fmla="*/ 1471371 h 1627777"/>
              <a:gd name="connsiteX5" fmla="*/ 3582010 w 4315900"/>
              <a:gd name="connsiteY5" fmla="*/ 1472043 h 1627777"/>
              <a:gd name="connsiteX6" fmla="*/ 3529919 w 4315900"/>
              <a:gd name="connsiteY6" fmla="*/ 1467864 h 1627777"/>
              <a:gd name="connsiteX7" fmla="*/ 2039811 w 4315900"/>
              <a:gd name="connsiteY7" fmla="*/ 744911 h 1627777"/>
              <a:gd name="connsiteX8" fmla="*/ 607317 w 4315900"/>
              <a:gd name="connsiteY8" fmla="*/ 1575885 h 1627777"/>
              <a:gd name="connsiteX9" fmla="*/ 0 w 4315900"/>
              <a:gd name="connsiteY9" fmla="*/ 1178834 h 1627777"/>
              <a:gd name="connsiteX0" fmla="*/ 0 w 4315900"/>
              <a:gd name="connsiteY0" fmla="*/ 1178834 h 1627777"/>
              <a:gd name="connsiteX1" fmla="*/ 2250001 w 4315900"/>
              <a:gd name="connsiteY1" fmla="*/ 242 h 1627777"/>
              <a:gd name="connsiteX2" fmla="*/ 4315867 w 4315900"/>
              <a:gd name="connsiteY2" fmla="*/ 1339661 h 1627777"/>
              <a:gd name="connsiteX3" fmla="*/ 3804633 w 4315900"/>
              <a:gd name="connsiteY3" fmla="*/ 1624440 h 1627777"/>
              <a:gd name="connsiteX4" fmla="*/ 3707389 w 4315900"/>
              <a:gd name="connsiteY4" fmla="*/ 1471371 h 1627777"/>
              <a:gd name="connsiteX5" fmla="*/ 3582010 w 4315900"/>
              <a:gd name="connsiteY5" fmla="*/ 1472043 h 1627777"/>
              <a:gd name="connsiteX6" fmla="*/ 3529919 w 4315900"/>
              <a:gd name="connsiteY6" fmla="*/ 1467864 h 1627777"/>
              <a:gd name="connsiteX7" fmla="*/ 2039811 w 4315900"/>
              <a:gd name="connsiteY7" fmla="*/ 744911 h 1627777"/>
              <a:gd name="connsiteX8" fmla="*/ 607317 w 4315900"/>
              <a:gd name="connsiteY8" fmla="*/ 1575885 h 1627777"/>
              <a:gd name="connsiteX9" fmla="*/ 0 w 4315900"/>
              <a:gd name="connsiteY9" fmla="*/ 1178834 h 1627777"/>
              <a:gd name="connsiteX0" fmla="*/ 0 w 4315900"/>
              <a:gd name="connsiteY0" fmla="*/ 1178834 h 1627777"/>
              <a:gd name="connsiteX1" fmla="*/ 2250001 w 4315900"/>
              <a:gd name="connsiteY1" fmla="*/ 242 h 1627777"/>
              <a:gd name="connsiteX2" fmla="*/ 4315867 w 4315900"/>
              <a:gd name="connsiteY2" fmla="*/ 1339661 h 1627777"/>
              <a:gd name="connsiteX3" fmla="*/ 3804633 w 4315900"/>
              <a:gd name="connsiteY3" fmla="*/ 1624440 h 1627777"/>
              <a:gd name="connsiteX4" fmla="*/ 3707389 w 4315900"/>
              <a:gd name="connsiteY4" fmla="*/ 1471371 h 1627777"/>
              <a:gd name="connsiteX5" fmla="*/ 3582010 w 4315900"/>
              <a:gd name="connsiteY5" fmla="*/ 1472043 h 1627777"/>
              <a:gd name="connsiteX6" fmla="*/ 3529919 w 4315900"/>
              <a:gd name="connsiteY6" fmla="*/ 1467864 h 1627777"/>
              <a:gd name="connsiteX7" fmla="*/ 2039811 w 4315900"/>
              <a:gd name="connsiteY7" fmla="*/ 744911 h 1627777"/>
              <a:gd name="connsiteX8" fmla="*/ 607317 w 4315900"/>
              <a:gd name="connsiteY8" fmla="*/ 1575885 h 1627777"/>
              <a:gd name="connsiteX9" fmla="*/ 0 w 4315900"/>
              <a:gd name="connsiteY9" fmla="*/ 1178834 h 1627777"/>
              <a:gd name="connsiteX0" fmla="*/ 0 w 4315900"/>
              <a:gd name="connsiteY0" fmla="*/ 1178834 h 1627777"/>
              <a:gd name="connsiteX1" fmla="*/ 2250001 w 4315900"/>
              <a:gd name="connsiteY1" fmla="*/ 242 h 1627777"/>
              <a:gd name="connsiteX2" fmla="*/ 4315867 w 4315900"/>
              <a:gd name="connsiteY2" fmla="*/ 1339661 h 1627777"/>
              <a:gd name="connsiteX3" fmla="*/ 3804633 w 4315900"/>
              <a:gd name="connsiteY3" fmla="*/ 1624440 h 1627777"/>
              <a:gd name="connsiteX4" fmla="*/ 3707389 w 4315900"/>
              <a:gd name="connsiteY4" fmla="*/ 1471371 h 1627777"/>
              <a:gd name="connsiteX5" fmla="*/ 3620508 w 4315900"/>
              <a:gd name="connsiteY5" fmla="*/ 1469986 h 1627777"/>
              <a:gd name="connsiteX6" fmla="*/ 3529919 w 4315900"/>
              <a:gd name="connsiteY6" fmla="*/ 1467864 h 1627777"/>
              <a:gd name="connsiteX7" fmla="*/ 2039811 w 4315900"/>
              <a:gd name="connsiteY7" fmla="*/ 744911 h 1627777"/>
              <a:gd name="connsiteX8" fmla="*/ 607317 w 4315900"/>
              <a:gd name="connsiteY8" fmla="*/ 1575885 h 1627777"/>
              <a:gd name="connsiteX9" fmla="*/ 0 w 4315900"/>
              <a:gd name="connsiteY9" fmla="*/ 1178834 h 1627777"/>
              <a:gd name="connsiteX0" fmla="*/ 0 w 4315900"/>
              <a:gd name="connsiteY0" fmla="*/ 1178834 h 1628496"/>
              <a:gd name="connsiteX1" fmla="*/ 2250001 w 4315900"/>
              <a:gd name="connsiteY1" fmla="*/ 242 h 1628496"/>
              <a:gd name="connsiteX2" fmla="*/ 4315867 w 4315900"/>
              <a:gd name="connsiteY2" fmla="*/ 1339661 h 1628496"/>
              <a:gd name="connsiteX3" fmla="*/ 3804633 w 4315900"/>
              <a:gd name="connsiteY3" fmla="*/ 1624440 h 1628496"/>
              <a:gd name="connsiteX4" fmla="*/ 3716492 w 4315900"/>
              <a:gd name="connsiteY4" fmla="*/ 1502202 h 1628496"/>
              <a:gd name="connsiteX5" fmla="*/ 3620508 w 4315900"/>
              <a:gd name="connsiteY5" fmla="*/ 1469986 h 1628496"/>
              <a:gd name="connsiteX6" fmla="*/ 3529919 w 4315900"/>
              <a:gd name="connsiteY6" fmla="*/ 1467864 h 1628496"/>
              <a:gd name="connsiteX7" fmla="*/ 2039811 w 4315900"/>
              <a:gd name="connsiteY7" fmla="*/ 744911 h 1628496"/>
              <a:gd name="connsiteX8" fmla="*/ 607317 w 4315900"/>
              <a:gd name="connsiteY8" fmla="*/ 1575885 h 1628496"/>
              <a:gd name="connsiteX9" fmla="*/ 0 w 4315900"/>
              <a:gd name="connsiteY9" fmla="*/ 1178834 h 1628496"/>
              <a:gd name="connsiteX0" fmla="*/ 0 w 4315899"/>
              <a:gd name="connsiteY0" fmla="*/ 1178834 h 1616876"/>
              <a:gd name="connsiteX1" fmla="*/ 2250001 w 4315899"/>
              <a:gd name="connsiteY1" fmla="*/ 242 h 1616876"/>
              <a:gd name="connsiteX2" fmla="*/ 4315867 w 4315899"/>
              <a:gd name="connsiteY2" fmla="*/ 1339661 h 1616876"/>
              <a:gd name="connsiteX3" fmla="*/ 3801092 w 4315899"/>
              <a:gd name="connsiteY3" fmla="*/ 1612451 h 1616876"/>
              <a:gd name="connsiteX4" fmla="*/ 3716492 w 4315899"/>
              <a:gd name="connsiteY4" fmla="*/ 1502202 h 1616876"/>
              <a:gd name="connsiteX5" fmla="*/ 3620508 w 4315899"/>
              <a:gd name="connsiteY5" fmla="*/ 1469986 h 1616876"/>
              <a:gd name="connsiteX6" fmla="*/ 3529919 w 4315899"/>
              <a:gd name="connsiteY6" fmla="*/ 1467864 h 1616876"/>
              <a:gd name="connsiteX7" fmla="*/ 2039811 w 4315899"/>
              <a:gd name="connsiteY7" fmla="*/ 744911 h 1616876"/>
              <a:gd name="connsiteX8" fmla="*/ 607317 w 4315899"/>
              <a:gd name="connsiteY8" fmla="*/ 1575885 h 1616876"/>
              <a:gd name="connsiteX9" fmla="*/ 0 w 4315899"/>
              <a:gd name="connsiteY9" fmla="*/ 1178834 h 1616876"/>
              <a:gd name="connsiteX0" fmla="*/ 0 w 4315901"/>
              <a:gd name="connsiteY0" fmla="*/ 1178834 h 1631906"/>
              <a:gd name="connsiteX1" fmla="*/ 2250001 w 4315901"/>
              <a:gd name="connsiteY1" fmla="*/ 242 h 1631906"/>
              <a:gd name="connsiteX2" fmla="*/ 4315867 w 4315901"/>
              <a:gd name="connsiteY2" fmla="*/ 1339661 h 1631906"/>
              <a:gd name="connsiteX3" fmla="*/ 3824289 w 4315901"/>
              <a:gd name="connsiteY3" fmla="*/ 1627947 h 1631906"/>
              <a:gd name="connsiteX4" fmla="*/ 3716492 w 4315901"/>
              <a:gd name="connsiteY4" fmla="*/ 1502202 h 1631906"/>
              <a:gd name="connsiteX5" fmla="*/ 3620508 w 4315901"/>
              <a:gd name="connsiteY5" fmla="*/ 1469986 h 1631906"/>
              <a:gd name="connsiteX6" fmla="*/ 3529919 w 4315901"/>
              <a:gd name="connsiteY6" fmla="*/ 1467864 h 1631906"/>
              <a:gd name="connsiteX7" fmla="*/ 2039811 w 4315901"/>
              <a:gd name="connsiteY7" fmla="*/ 744911 h 1631906"/>
              <a:gd name="connsiteX8" fmla="*/ 607317 w 4315901"/>
              <a:gd name="connsiteY8" fmla="*/ 1575885 h 1631906"/>
              <a:gd name="connsiteX9" fmla="*/ 0 w 4315901"/>
              <a:gd name="connsiteY9" fmla="*/ 1178834 h 1631906"/>
              <a:gd name="connsiteX0" fmla="*/ 0 w 4315900"/>
              <a:gd name="connsiteY0" fmla="*/ 1178834 h 1636832"/>
              <a:gd name="connsiteX1" fmla="*/ 2250001 w 4315900"/>
              <a:gd name="connsiteY1" fmla="*/ 242 h 1636832"/>
              <a:gd name="connsiteX2" fmla="*/ 4315867 w 4315900"/>
              <a:gd name="connsiteY2" fmla="*/ 1339661 h 1636832"/>
              <a:gd name="connsiteX3" fmla="*/ 3807161 w 4315900"/>
              <a:gd name="connsiteY3" fmla="*/ 1633005 h 1636832"/>
              <a:gd name="connsiteX4" fmla="*/ 3716492 w 4315900"/>
              <a:gd name="connsiteY4" fmla="*/ 1502202 h 1636832"/>
              <a:gd name="connsiteX5" fmla="*/ 3620508 w 4315900"/>
              <a:gd name="connsiteY5" fmla="*/ 1469986 h 1636832"/>
              <a:gd name="connsiteX6" fmla="*/ 3529919 w 4315900"/>
              <a:gd name="connsiteY6" fmla="*/ 1467864 h 1636832"/>
              <a:gd name="connsiteX7" fmla="*/ 2039811 w 4315900"/>
              <a:gd name="connsiteY7" fmla="*/ 744911 h 1636832"/>
              <a:gd name="connsiteX8" fmla="*/ 607317 w 4315900"/>
              <a:gd name="connsiteY8" fmla="*/ 1575885 h 1636832"/>
              <a:gd name="connsiteX9" fmla="*/ 0 w 4315900"/>
              <a:gd name="connsiteY9" fmla="*/ 1178834 h 1636832"/>
              <a:gd name="connsiteX0" fmla="*/ 0 w 4315898"/>
              <a:gd name="connsiteY0" fmla="*/ 1178834 h 1636832"/>
              <a:gd name="connsiteX1" fmla="*/ 2250001 w 4315898"/>
              <a:gd name="connsiteY1" fmla="*/ 242 h 1636832"/>
              <a:gd name="connsiteX2" fmla="*/ 4315867 w 4315898"/>
              <a:gd name="connsiteY2" fmla="*/ 1339661 h 1636832"/>
              <a:gd name="connsiteX3" fmla="*/ 3807161 w 4315898"/>
              <a:gd name="connsiteY3" fmla="*/ 1633005 h 1636832"/>
              <a:gd name="connsiteX4" fmla="*/ 3716492 w 4315898"/>
              <a:gd name="connsiteY4" fmla="*/ 1502202 h 1636832"/>
              <a:gd name="connsiteX5" fmla="*/ 3620508 w 4315898"/>
              <a:gd name="connsiteY5" fmla="*/ 1469986 h 1636832"/>
              <a:gd name="connsiteX6" fmla="*/ 3529919 w 4315898"/>
              <a:gd name="connsiteY6" fmla="*/ 1467864 h 1636832"/>
              <a:gd name="connsiteX7" fmla="*/ 2039811 w 4315898"/>
              <a:gd name="connsiteY7" fmla="*/ 744911 h 1636832"/>
              <a:gd name="connsiteX8" fmla="*/ 607317 w 4315898"/>
              <a:gd name="connsiteY8" fmla="*/ 1575885 h 1636832"/>
              <a:gd name="connsiteX9" fmla="*/ 0 w 4315898"/>
              <a:gd name="connsiteY9" fmla="*/ 1178834 h 1636832"/>
              <a:gd name="connsiteX0" fmla="*/ 0 w 4322472"/>
              <a:gd name="connsiteY0" fmla="*/ 1180183 h 1638181"/>
              <a:gd name="connsiteX1" fmla="*/ 2250001 w 4322472"/>
              <a:gd name="connsiteY1" fmla="*/ 1591 h 1638181"/>
              <a:gd name="connsiteX2" fmla="*/ 4322442 w 4322472"/>
              <a:gd name="connsiteY2" fmla="*/ 1363276 h 1638181"/>
              <a:gd name="connsiteX3" fmla="*/ 3807161 w 4322472"/>
              <a:gd name="connsiteY3" fmla="*/ 1634354 h 1638181"/>
              <a:gd name="connsiteX4" fmla="*/ 3716492 w 4322472"/>
              <a:gd name="connsiteY4" fmla="*/ 1503551 h 1638181"/>
              <a:gd name="connsiteX5" fmla="*/ 3620508 w 4322472"/>
              <a:gd name="connsiteY5" fmla="*/ 1471335 h 1638181"/>
              <a:gd name="connsiteX6" fmla="*/ 3529919 w 4322472"/>
              <a:gd name="connsiteY6" fmla="*/ 1469213 h 1638181"/>
              <a:gd name="connsiteX7" fmla="*/ 2039811 w 4322472"/>
              <a:gd name="connsiteY7" fmla="*/ 746260 h 1638181"/>
              <a:gd name="connsiteX8" fmla="*/ 607317 w 4322472"/>
              <a:gd name="connsiteY8" fmla="*/ 1577234 h 1638181"/>
              <a:gd name="connsiteX9" fmla="*/ 0 w 4322472"/>
              <a:gd name="connsiteY9" fmla="*/ 1180183 h 1638181"/>
              <a:gd name="connsiteX0" fmla="*/ 0 w 4322472"/>
              <a:gd name="connsiteY0" fmla="*/ 1181141 h 1639139"/>
              <a:gd name="connsiteX1" fmla="*/ 2250001 w 4322472"/>
              <a:gd name="connsiteY1" fmla="*/ 2549 h 1639139"/>
              <a:gd name="connsiteX2" fmla="*/ 4322442 w 4322472"/>
              <a:gd name="connsiteY2" fmla="*/ 1364234 h 1639139"/>
              <a:gd name="connsiteX3" fmla="*/ 3807161 w 4322472"/>
              <a:gd name="connsiteY3" fmla="*/ 1635312 h 1639139"/>
              <a:gd name="connsiteX4" fmla="*/ 3716492 w 4322472"/>
              <a:gd name="connsiteY4" fmla="*/ 1504509 h 1639139"/>
              <a:gd name="connsiteX5" fmla="*/ 3620508 w 4322472"/>
              <a:gd name="connsiteY5" fmla="*/ 1472293 h 1639139"/>
              <a:gd name="connsiteX6" fmla="*/ 3529919 w 4322472"/>
              <a:gd name="connsiteY6" fmla="*/ 1470171 h 1639139"/>
              <a:gd name="connsiteX7" fmla="*/ 2039811 w 4322472"/>
              <a:gd name="connsiteY7" fmla="*/ 747218 h 1639139"/>
              <a:gd name="connsiteX8" fmla="*/ 607317 w 4322472"/>
              <a:gd name="connsiteY8" fmla="*/ 1578192 h 1639139"/>
              <a:gd name="connsiteX9" fmla="*/ 0 w 4322472"/>
              <a:gd name="connsiteY9" fmla="*/ 1181141 h 1639139"/>
              <a:gd name="connsiteX0" fmla="*/ 0 w 4348094"/>
              <a:gd name="connsiteY0" fmla="*/ 1166536 h 1638473"/>
              <a:gd name="connsiteX1" fmla="*/ 2275623 w 4348094"/>
              <a:gd name="connsiteY1" fmla="*/ 1883 h 1638473"/>
              <a:gd name="connsiteX2" fmla="*/ 4348064 w 4348094"/>
              <a:gd name="connsiteY2" fmla="*/ 1363568 h 1638473"/>
              <a:gd name="connsiteX3" fmla="*/ 3832783 w 4348094"/>
              <a:gd name="connsiteY3" fmla="*/ 1634646 h 1638473"/>
              <a:gd name="connsiteX4" fmla="*/ 3742114 w 4348094"/>
              <a:gd name="connsiteY4" fmla="*/ 1503843 h 1638473"/>
              <a:gd name="connsiteX5" fmla="*/ 3646130 w 4348094"/>
              <a:gd name="connsiteY5" fmla="*/ 1471627 h 1638473"/>
              <a:gd name="connsiteX6" fmla="*/ 3555541 w 4348094"/>
              <a:gd name="connsiteY6" fmla="*/ 1469505 h 1638473"/>
              <a:gd name="connsiteX7" fmla="*/ 2065433 w 4348094"/>
              <a:gd name="connsiteY7" fmla="*/ 746552 h 1638473"/>
              <a:gd name="connsiteX8" fmla="*/ 632939 w 4348094"/>
              <a:gd name="connsiteY8" fmla="*/ 1577526 h 1638473"/>
              <a:gd name="connsiteX9" fmla="*/ 0 w 4348094"/>
              <a:gd name="connsiteY9" fmla="*/ 1166536 h 1638473"/>
              <a:gd name="connsiteX0" fmla="*/ 0 w 4348094"/>
              <a:gd name="connsiteY0" fmla="*/ 1166536 h 1638473"/>
              <a:gd name="connsiteX1" fmla="*/ 2275623 w 4348094"/>
              <a:gd name="connsiteY1" fmla="*/ 1883 h 1638473"/>
              <a:gd name="connsiteX2" fmla="*/ 4348064 w 4348094"/>
              <a:gd name="connsiteY2" fmla="*/ 1363568 h 1638473"/>
              <a:gd name="connsiteX3" fmla="*/ 3832783 w 4348094"/>
              <a:gd name="connsiteY3" fmla="*/ 1634646 h 1638473"/>
              <a:gd name="connsiteX4" fmla="*/ 3742114 w 4348094"/>
              <a:gd name="connsiteY4" fmla="*/ 1503843 h 1638473"/>
              <a:gd name="connsiteX5" fmla="*/ 3646130 w 4348094"/>
              <a:gd name="connsiteY5" fmla="*/ 1471627 h 1638473"/>
              <a:gd name="connsiteX6" fmla="*/ 3555541 w 4348094"/>
              <a:gd name="connsiteY6" fmla="*/ 1469505 h 1638473"/>
              <a:gd name="connsiteX7" fmla="*/ 2065433 w 4348094"/>
              <a:gd name="connsiteY7" fmla="*/ 746552 h 1638473"/>
              <a:gd name="connsiteX8" fmla="*/ 632939 w 4348094"/>
              <a:gd name="connsiteY8" fmla="*/ 1577526 h 1638473"/>
              <a:gd name="connsiteX9" fmla="*/ 0 w 4348094"/>
              <a:gd name="connsiteY9" fmla="*/ 1166536 h 1638473"/>
              <a:gd name="connsiteX0" fmla="*/ 0 w 4348094"/>
              <a:gd name="connsiteY0" fmla="*/ 1167419 h 1639356"/>
              <a:gd name="connsiteX1" fmla="*/ 2275623 w 4348094"/>
              <a:gd name="connsiteY1" fmla="*/ 2766 h 1639356"/>
              <a:gd name="connsiteX2" fmla="*/ 4348064 w 4348094"/>
              <a:gd name="connsiteY2" fmla="*/ 1364451 h 1639356"/>
              <a:gd name="connsiteX3" fmla="*/ 3832783 w 4348094"/>
              <a:gd name="connsiteY3" fmla="*/ 1635529 h 1639356"/>
              <a:gd name="connsiteX4" fmla="*/ 3742114 w 4348094"/>
              <a:gd name="connsiteY4" fmla="*/ 1504726 h 1639356"/>
              <a:gd name="connsiteX5" fmla="*/ 3646130 w 4348094"/>
              <a:gd name="connsiteY5" fmla="*/ 1472510 h 1639356"/>
              <a:gd name="connsiteX6" fmla="*/ 3555541 w 4348094"/>
              <a:gd name="connsiteY6" fmla="*/ 1470388 h 1639356"/>
              <a:gd name="connsiteX7" fmla="*/ 2065433 w 4348094"/>
              <a:gd name="connsiteY7" fmla="*/ 747435 h 1639356"/>
              <a:gd name="connsiteX8" fmla="*/ 632939 w 4348094"/>
              <a:gd name="connsiteY8" fmla="*/ 1578409 h 1639356"/>
              <a:gd name="connsiteX9" fmla="*/ 0 w 4348094"/>
              <a:gd name="connsiteY9" fmla="*/ 1167419 h 1639356"/>
              <a:gd name="connsiteX0" fmla="*/ 0 w 4348094"/>
              <a:gd name="connsiteY0" fmla="*/ 1167419 h 1639356"/>
              <a:gd name="connsiteX1" fmla="*/ 2275623 w 4348094"/>
              <a:gd name="connsiteY1" fmla="*/ 2766 h 1639356"/>
              <a:gd name="connsiteX2" fmla="*/ 4348064 w 4348094"/>
              <a:gd name="connsiteY2" fmla="*/ 1364451 h 1639356"/>
              <a:gd name="connsiteX3" fmla="*/ 3832783 w 4348094"/>
              <a:gd name="connsiteY3" fmla="*/ 1635529 h 1639356"/>
              <a:gd name="connsiteX4" fmla="*/ 3742114 w 4348094"/>
              <a:gd name="connsiteY4" fmla="*/ 1504726 h 1639356"/>
              <a:gd name="connsiteX5" fmla="*/ 3646130 w 4348094"/>
              <a:gd name="connsiteY5" fmla="*/ 1472510 h 1639356"/>
              <a:gd name="connsiteX6" fmla="*/ 3555541 w 4348094"/>
              <a:gd name="connsiteY6" fmla="*/ 1470388 h 1639356"/>
              <a:gd name="connsiteX7" fmla="*/ 2065433 w 4348094"/>
              <a:gd name="connsiteY7" fmla="*/ 747435 h 1639356"/>
              <a:gd name="connsiteX8" fmla="*/ 632939 w 4348094"/>
              <a:gd name="connsiteY8" fmla="*/ 1578409 h 1639356"/>
              <a:gd name="connsiteX9" fmla="*/ 0 w 4348094"/>
              <a:gd name="connsiteY9" fmla="*/ 1167419 h 1639356"/>
              <a:gd name="connsiteX0" fmla="*/ 0 w 4348094"/>
              <a:gd name="connsiteY0" fmla="*/ 424978 h 896915"/>
              <a:gd name="connsiteX1" fmla="*/ 4348064 w 4348094"/>
              <a:gd name="connsiteY1" fmla="*/ 622010 h 896915"/>
              <a:gd name="connsiteX2" fmla="*/ 3832783 w 4348094"/>
              <a:gd name="connsiteY2" fmla="*/ 893088 h 896915"/>
              <a:gd name="connsiteX3" fmla="*/ 3742114 w 4348094"/>
              <a:gd name="connsiteY3" fmla="*/ 762285 h 896915"/>
              <a:gd name="connsiteX4" fmla="*/ 3646130 w 4348094"/>
              <a:gd name="connsiteY4" fmla="*/ 730069 h 896915"/>
              <a:gd name="connsiteX5" fmla="*/ 3555541 w 4348094"/>
              <a:gd name="connsiteY5" fmla="*/ 727947 h 896915"/>
              <a:gd name="connsiteX6" fmla="*/ 2065433 w 4348094"/>
              <a:gd name="connsiteY6" fmla="*/ 4994 h 896915"/>
              <a:gd name="connsiteX7" fmla="*/ 632939 w 4348094"/>
              <a:gd name="connsiteY7" fmla="*/ 835968 h 896915"/>
              <a:gd name="connsiteX8" fmla="*/ 0 w 4348094"/>
              <a:gd name="connsiteY8" fmla="*/ 424978 h 896915"/>
              <a:gd name="connsiteX0" fmla="*/ 0 w 4348094"/>
              <a:gd name="connsiteY0" fmla="*/ 946523 h 1418460"/>
              <a:gd name="connsiteX1" fmla="*/ 4348064 w 4348094"/>
              <a:gd name="connsiteY1" fmla="*/ 1143555 h 1418460"/>
              <a:gd name="connsiteX2" fmla="*/ 3832783 w 4348094"/>
              <a:gd name="connsiteY2" fmla="*/ 1414633 h 1418460"/>
              <a:gd name="connsiteX3" fmla="*/ 3742114 w 4348094"/>
              <a:gd name="connsiteY3" fmla="*/ 1283830 h 1418460"/>
              <a:gd name="connsiteX4" fmla="*/ 3646130 w 4348094"/>
              <a:gd name="connsiteY4" fmla="*/ 1251614 h 1418460"/>
              <a:gd name="connsiteX5" fmla="*/ 3555541 w 4348094"/>
              <a:gd name="connsiteY5" fmla="*/ 1249492 h 1418460"/>
              <a:gd name="connsiteX6" fmla="*/ 2065433 w 4348094"/>
              <a:gd name="connsiteY6" fmla="*/ 526539 h 1418460"/>
              <a:gd name="connsiteX7" fmla="*/ 632939 w 4348094"/>
              <a:gd name="connsiteY7" fmla="*/ 1357513 h 1418460"/>
              <a:gd name="connsiteX8" fmla="*/ 0 w 4348094"/>
              <a:gd name="connsiteY8" fmla="*/ 946523 h 1418460"/>
              <a:gd name="connsiteX0" fmla="*/ 0 w 4348094"/>
              <a:gd name="connsiteY0" fmla="*/ 1143916 h 1615853"/>
              <a:gd name="connsiteX1" fmla="*/ 4348064 w 4348094"/>
              <a:gd name="connsiteY1" fmla="*/ 1340948 h 1615853"/>
              <a:gd name="connsiteX2" fmla="*/ 3832783 w 4348094"/>
              <a:gd name="connsiteY2" fmla="*/ 1612026 h 1615853"/>
              <a:gd name="connsiteX3" fmla="*/ 3742114 w 4348094"/>
              <a:gd name="connsiteY3" fmla="*/ 1481223 h 1615853"/>
              <a:gd name="connsiteX4" fmla="*/ 3646130 w 4348094"/>
              <a:gd name="connsiteY4" fmla="*/ 1449007 h 1615853"/>
              <a:gd name="connsiteX5" fmla="*/ 3555541 w 4348094"/>
              <a:gd name="connsiteY5" fmla="*/ 1446885 h 1615853"/>
              <a:gd name="connsiteX6" fmla="*/ 2065433 w 4348094"/>
              <a:gd name="connsiteY6" fmla="*/ 723932 h 1615853"/>
              <a:gd name="connsiteX7" fmla="*/ 632939 w 4348094"/>
              <a:gd name="connsiteY7" fmla="*/ 1554906 h 1615853"/>
              <a:gd name="connsiteX8" fmla="*/ 0 w 4348094"/>
              <a:gd name="connsiteY8" fmla="*/ 1143916 h 1615853"/>
              <a:gd name="connsiteX0" fmla="*/ 0 w 4348094"/>
              <a:gd name="connsiteY0" fmla="*/ 1127298 h 1599235"/>
              <a:gd name="connsiteX1" fmla="*/ 4348064 w 4348094"/>
              <a:gd name="connsiteY1" fmla="*/ 1324330 h 1599235"/>
              <a:gd name="connsiteX2" fmla="*/ 3832783 w 4348094"/>
              <a:gd name="connsiteY2" fmla="*/ 1595408 h 1599235"/>
              <a:gd name="connsiteX3" fmla="*/ 3742114 w 4348094"/>
              <a:gd name="connsiteY3" fmla="*/ 1464605 h 1599235"/>
              <a:gd name="connsiteX4" fmla="*/ 3646130 w 4348094"/>
              <a:gd name="connsiteY4" fmla="*/ 1432389 h 1599235"/>
              <a:gd name="connsiteX5" fmla="*/ 3555541 w 4348094"/>
              <a:gd name="connsiteY5" fmla="*/ 1430267 h 1599235"/>
              <a:gd name="connsiteX6" fmla="*/ 2065433 w 4348094"/>
              <a:gd name="connsiteY6" fmla="*/ 707314 h 1599235"/>
              <a:gd name="connsiteX7" fmla="*/ 632939 w 4348094"/>
              <a:gd name="connsiteY7" fmla="*/ 1538288 h 1599235"/>
              <a:gd name="connsiteX8" fmla="*/ 0 w 4348094"/>
              <a:gd name="connsiteY8" fmla="*/ 1127298 h 1599235"/>
              <a:gd name="connsiteX0" fmla="*/ 0 w 4348094"/>
              <a:gd name="connsiteY0" fmla="*/ 1063514 h 1535451"/>
              <a:gd name="connsiteX1" fmla="*/ 4348064 w 4348094"/>
              <a:gd name="connsiteY1" fmla="*/ 1260546 h 1535451"/>
              <a:gd name="connsiteX2" fmla="*/ 3832783 w 4348094"/>
              <a:gd name="connsiteY2" fmla="*/ 1531624 h 1535451"/>
              <a:gd name="connsiteX3" fmla="*/ 3742114 w 4348094"/>
              <a:gd name="connsiteY3" fmla="*/ 1400821 h 1535451"/>
              <a:gd name="connsiteX4" fmla="*/ 3646130 w 4348094"/>
              <a:gd name="connsiteY4" fmla="*/ 1368605 h 1535451"/>
              <a:gd name="connsiteX5" fmla="*/ 3555541 w 4348094"/>
              <a:gd name="connsiteY5" fmla="*/ 1366483 h 1535451"/>
              <a:gd name="connsiteX6" fmla="*/ 2065433 w 4348094"/>
              <a:gd name="connsiteY6" fmla="*/ 643530 h 1535451"/>
              <a:gd name="connsiteX7" fmla="*/ 632939 w 4348094"/>
              <a:gd name="connsiteY7" fmla="*/ 1474504 h 1535451"/>
              <a:gd name="connsiteX8" fmla="*/ 0 w 4348094"/>
              <a:gd name="connsiteY8" fmla="*/ 1063514 h 1535451"/>
              <a:gd name="connsiteX0" fmla="*/ 0 w 4348094"/>
              <a:gd name="connsiteY0" fmla="*/ 1073645 h 1545582"/>
              <a:gd name="connsiteX1" fmla="*/ 4348064 w 4348094"/>
              <a:gd name="connsiteY1" fmla="*/ 1270677 h 1545582"/>
              <a:gd name="connsiteX2" fmla="*/ 3832783 w 4348094"/>
              <a:gd name="connsiteY2" fmla="*/ 1541755 h 1545582"/>
              <a:gd name="connsiteX3" fmla="*/ 3742114 w 4348094"/>
              <a:gd name="connsiteY3" fmla="*/ 1410952 h 1545582"/>
              <a:gd name="connsiteX4" fmla="*/ 3646130 w 4348094"/>
              <a:gd name="connsiteY4" fmla="*/ 1378736 h 1545582"/>
              <a:gd name="connsiteX5" fmla="*/ 3555541 w 4348094"/>
              <a:gd name="connsiteY5" fmla="*/ 1376614 h 1545582"/>
              <a:gd name="connsiteX6" fmla="*/ 2065433 w 4348094"/>
              <a:gd name="connsiteY6" fmla="*/ 653661 h 1545582"/>
              <a:gd name="connsiteX7" fmla="*/ 632939 w 4348094"/>
              <a:gd name="connsiteY7" fmla="*/ 1484635 h 1545582"/>
              <a:gd name="connsiteX8" fmla="*/ 0 w 4348094"/>
              <a:gd name="connsiteY8" fmla="*/ 1073645 h 1545582"/>
              <a:gd name="connsiteX0" fmla="*/ 0 w 4348094"/>
              <a:gd name="connsiteY0" fmla="*/ 1141955 h 1613892"/>
              <a:gd name="connsiteX1" fmla="*/ 4348064 w 4348094"/>
              <a:gd name="connsiteY1" fmla="*/ 1338987 h 1613892"/>
              <a:gd name="connsiteX2" fmla="*/ 3832783 w 4348094"/>
              <a:gd name="connsiteY2" fmla="*/ 1610065 h 1613892"/>
              <a:gd name="connsiteX3" fmla="*/ 3742114 w 4348094"/>
              <a:gd name="connsiteY3" fmla="*/ 1479262 h 1613892"/>
              <a:gd name="connsiteX4" fmla="*/ 3646130 w 4348094"/>
              <a:gd name="connsiteY4" fmla="*/ 1447046 h 1613892"/>
              <a:gd name="connsiteX5" fmla="*/ 3555541 w 4348094"/>
              <a:gd name="connsiteY5" fmla="*/ 1444924 h 1613892"/>
              <a:gd name="connsiteX6" fmla="*/ 2065433 w 4348094"/>
              <a:gd name="connsiteY6" fmla="*/ 721971 h 1613892"/>
              <a:gd name="connsiteX7" fmla="*/ 632939 w 4348094"/>
              <a:gd name="connsiteY7" fmla="*/ 1552945 h 1613892"/>
              <a:gd name="connsiteX8" fmla="*/ 0 w 4348094"/>
              <a:gd name="connsiteY8" fmla="*/ 1141955 h 1613892"/>
              <a:gd name="connsiteX0" fmla="*/ 0 w 4319329"/>
              <a:gd name="connsiteY0" fmla="*/ 1171302 h 1594384"/>
              <a:gd name="connsiteX1" fmla="*/ 4319299 w 4319329"/>
              <a:gd name="connsiteY1" fmla="*/ 1319479 h 1594384"/>
              <a:gd name="connsiteX2" fmla="*/ 3804018 w 4319329"/>
              <a:gd name="connsiteY2" fmla="*/ 1590557 h 1594384"/>
              <a:gd name="connsiteX3" fmla="*/ 3713349 w 4319329"/>
              <a:gd name="connsiteY3" fmla="*/ 1459754 h 1594384"/>
              <a:gd name="connsiteX4" fmla="*/ 3617365 w 4319329"/>
              <a:gd name="connsiteY4" fmla="*/ 1427538 h 1594384"/>
              <a:gd name="connsiteX5" fmla="*/ 3526776 w 4319329"/>
              <a:gd name="connsiteY5" fmla="*/ 1425416 h 1594384"/>
              <a:gd name="connsiteX6" fmla="*/ 2036668 w 4319329"/>
              <a:gd name="connsiteY6" fmla="*/ 702463 h 1594384"/>
              <a:gd name="connsiteX7" fmla="*/ 604174 w 4319329"/>
              <a:gd name="connsiteY7" fmla="*/ 1533437 h 1594384"/>
              <a:gd name="connsiteX8" fmla="*/ 0 w 4319329"/>
              <a:gd name="connsiteY8" fmla="*/ 1171302 h 1594384"/>
              <a:gd name="connsiteX0" fmla="*/ 0 w 4319329"/>
              <a:gd name="connsiteY0" fmla="*/ 1213793 h 1636875"/>
              <a:gd name="connsiteX1" fmla="*/ 4319299 w 4319329"/>
              <a:gd name="connsiteY1" fmla="*/ 1361970 h 1636875"/>
              <a:gd name="connsiteX2" fmla="*/ 3804018 w 4319329"/>
              <a:gd name="connsiteY2" fmla="*/ 1633048 h 1636875"/>
              <a:gd name="connsiteX3" fmla="*/ 3713349 w 4319329"/>
              <a:gd name="connsiteY3" fmla="*/ 1502245 h 1636875"/>
              <a:gd name="connsiteX4" fmla="*/ 3617365 w 4319329"/>
              <a:gd name="connsiteY4" fmla="*/ 1470029 h 1636875"/>
              <a:gd name="connsiteX5" fmla="*/ 3526776 w 4319329"/>
              <a:gd name="connsiteY5" fmla="*/ 1467907 h 1636875"/>
              <a:gd name="connsiteX6" fmla="*/ 2036668 w 4319329"/>
              <a:gd name="connsiteY6" fmla="*/ 744954 h 1636875"/>
              <a:gd name="connsiteX7" fmla="*/ 604174 w 4319329"/>
              <a:gd name="connsiteY7" fmla="*/ 1575928 h 1636875"/>
              <a:gd name="connsiteX8" fmla="*/ 0 w 4319329"/>
              <a:gd name="connsiteY8" fmla="*/ 1213793 h 1636875"/>
              <a:gd name="connsiteX0" fmla="*/ 0 w 4339110"/>
              <a:gd name="connsiteY0" fmla="*/ 1217240 h 1640322"/>
              <a:gd name="connsiteX1" fmla="*/ 4339081 w 4339110"/>
              <a:gd name="connsiteY1" fmla="*/ 1359576 h 1640322"/>
              <a:gd name="connsiteX2" fmla="*/ 3804018 w 4339110"/>
              <a:gd name="connsiteY2" fmla="*/ 1636495 h 1640322"/>
              <a:gd name="connsiteX3" fmla="*/ 3713349 w 4339110"/>
              <a:gd name="connsiteY3" fmla="*/ 1505692 h 1640322"/>
              <a:gd name="connsiteX4" fmla="*/ 3617365 w 4339110"/>
              <a:gd name="connsiteY4" fmla="*/ 1473476 h 1640322"/>
              <a:gd name="connsiteX5" fmla="*/ 3526776 w 4339110"/>
              <a:gd name="connsiteY5" fmla="*/ 1471354 h 1640322"/>
              <a:gd name="connsiteX6" fmla="*/ 2036668 w 4339110"/>
              <a:gd name="connsiteY6" fmla="*/ 748401 h 1640322"/>
              <a:gd name="connsiteX7" fmla="*/ 604174 w 4339110"/>
              <a:gd name="connsiteY7" fmla="*/ 1579375 h 1640322"/>
              <a:gd name="connsiteX8" fmla="*/ 0 w 4339110"/>
              <a:gd name="connsiteY8" fmla="*/ 1217240 h 1640322"/>
              <a:gd name="connsiteX0" fmla="*/ 0 w 4366679"/>
              <a:gd name="connsiteY0" fmla="*/ 1205150 h 1648766"/>
              <a:gd name="connsiteX1" fmla="*/ 4366650 w 4366679"/>
              <a:gd name="connsiteY1" fmla="*/ 1368020 h 1648766"/>
              <a:gd name="connsiteX2" fmla="*/ 3831587 w 4366679"/>
              <a:gd name="connsiteY2" fmla="*/ 1644939 h 1648766"/>
              <a:gd name="connsiteX3" fmla="*/ 3740918 w 4366679"/>
              <a:gd name="connsiteY3" fmla="*/ 1514136 h 1648766"/>
              <a:gd name="connsiteX4" fmla="*/ 3644934 w 4366679"/>
              <a:gd name="connsiteY4" fmla="*/ 1481920 h 1648766"/>
              <a:gd name="connsiteX5" fmla="*/ 3554345 w 4366679"/>
              <a:gd name="connsiteY5" fmla="*/ 1479798 h 1648766"/>
              <a:gd name="connsiteX6" fmla="*/ 2064237 w 4366679"/>
              <a:gd name="connsiteY6" fmla="*/ 756845 h 1648766"/>
              <a:gd name="connsiteX7" fmla="*/ 631743 w 4366679"/>
              <a:gd name="connsiteY7" fmla="*/ 1587819 h 1648766"/>
              <a:gd name="connsiteX8" fmla="*/ 0 w 4366679"/>
              <a:gd name="connsiteY8" fmla="*/ 1205150 h 1648766"/>
              <a:gd name="connsiteX0" fmla="*/ 0 w 4366679"/>
              <a:gd name="connsiteY0" fmla="*/ 1197575 h 1641191"/>
              <a:gd name="connsiteX1" fmla="*/ 4366650 w 4366679"/>
              <a:gd name="connsiteY1" fmla="*/ 1360445 h 1641191"/>
              <a:gd name="connsiteX2" fmla="*/ 3831587 w 4366679"/>
              <a:gd name="connsiteY2" fmla="*/ 1637364 h 1641191"/>
              <a:gd name="connsiteX3" fmla="*/ 3740918 w 4366679"/>
              <a:gd name="connsiteY3" fmla="*/ 1506561 h 1641191"/>
              <a:gd name="connsiteX4" fmla="*/ 3644934 w 4366679"/>
              <a:gd name="connsiteY4" fmla="*/ 1474345 h 1641191"/>
              <a:gd name="connsiteX5" fmla="*/ 3554345 w 4366679"/>
              <a:gd name="connsiteY5" fmla="*/ 1472223 h 1641191"/>
              <a:gd name="connsiteX6" fmla="*/ 2064237 w 4366679"/>
              <a:gd name="connsiteY6" fmla="*/ 749270 h 1641191"/>
              <a:gd name="connsiteX7" fmla="*/ 631743 w 4366679"/>
              <a:gd name="connsiteY7" fmla="*/ 1580244 h 1641191"/>
              <a:gd name="connsiteX8" fmla="*/ 0 w 4366679"/>
              <a:gd name="connsiteY8" fmla="*/ 1197575 h 1641191"/>
              <a:gd name="connsiteX0" fmla="*/ 0 w 4366679"/>
              <a:gd name="connsiteY0" fmla="*/ 1197575 h 1641191"/>
              <a:gd name="connsiteX1" fmla="*/ 4366650 w 4366679"/>
              <a:gd name="connsiteY1" fmla="*/ 1360445 h 1641191"/>
              <a:gd name="connsiteX2" fmla="*/ 3831587 w 4366679"/>
              <a:gd name="connsiteY2" fmla="*/ 1637364 h 1641191"/>
              <a:gd name="connsiteX3" fmla="*/ 3740918 w 4366679"/>
              <a:gd name="connsiteY3" fmla="*/ 1506561 h 1641191"/>
              <a:gd name="connsiteX4" fmla="*/ 3644934 w 4366679"/>
              <a:gd name="connsiteY4" fmla="*/ 1474345 h 1641191"/>
              <a:gd name="connsiteX5" fmla="*/ 3554345 w 4366679"/>
              <a:gd name="connsiteY5" fmla="*/ 1472223 h 1641191"/>
              <a:gd name="connsiteX6" fmla="*/ 2018833 w 4366679"/>
              <a:gd name="connsiteY6" fmla="*/ 741171 h 1641191"/>
              <a:gd name="connsiteX7" fmla="*/ 631743 w 4366679"/>
              <a:gd name="connsiteY7" fmla="*/ 1580244 h 1641191"/>
              <a:gd name="connsiteX8" fmla="*/ 0 w 4366679"/>
              <a:gd name="connsiteY8" fmla="*/ 1197575 h 1641191"/>
              <a:gd name="connsiteX0" fmla="*/ 0 w 4366679"/>
              <a:gd name="connsiteY0" fmla="*/ 1197575 h 1641191"/>
              <a:gd name="connsiteX1" fmla="*/ 4366650 w 4366679"/>
              <a:gd name="connsiteY1" fmla="*/ 1360445 h 1641191"/>
              <a:gd name="connsiteX2" fmla="*/ 3831587 w 4366679"/>
              <a:gd name="connsiteY2" fmla="*/ 1637364 h 1641191"/>
              <a:gd name="connsiteX3" fmla="*/ 3740918 w 4366679"/>
              <a:gd name="connsiteY3" fmla="*/ 1506561 h 1641191"/>
              <a:gd name="connsiteX4" fmla="*/ 3644934 w 4366679"/>
              <a:gd name="connsiteY4" fmla="*/ 1474345 h 1641191"/>
              <a:gd name="connsiteX5" fmla="*/ 3554345 w 4366679"/>
              <a:gd name="connsiteY5" fmla="*/ 1472223 h 1641191"/>
              <a:gd name="connsiteX6" fmla="*/ 2024675 w 4366679"/>
              <a:gd name="connsiteY6" fmla="*/ 760953 h 1641191"/>
              <a:gd name="connsiteX7" fmla="*/ 631743 w 4366679"/>
              <a:gd name="connsiteY7" fmla="*/ 1580244 h 1641191"/>
              <a:gd name="connsiteX8" fmla="*/ 0 w 4366679"/>
              <a:gd name="connsiteY8" fmla="*/ 1197575 h 1641191"/>
              <a:gd name="connsiteX0" fmla="*/ 0 w 4366673"/>
              <a:gd name="connsiteY0" fmla="*/ 1197575 h 1725858"/>
              <a:gd name="connsiteX1" fmla="*/ 4366650 w 4366673"/>
              <a:gd name="connsiteY1" fmla="*/ 1360445 h 1725858"/>
              <a:gd name="connsiteX2" fmla="*/ 3718620 w 4366673"/>
              <a:gd name="connsiteY2" fmla="*/ 1723419 h 1725858"/>
              <a:gd name="connsiteX3" fmla="*/ 3740918 w 4366673"/>
              <a:gd name="connsiteY3" fmla="*/ 1506561 h 1725858"/>
              <a:gd name="connsiteX4" fmla="*/ 3644934 w 4366673"/>
              <a:gd name="connsiteY4" fmla="*/ 1474345 h 1725858"/>
              <a:gd name="connsiteX5" fmla="*/ 3554345 w 4366673"/>
              <a:gd name="connsiteY5" fmla="*/ 1472223 h 1725858"/>
              <a:gd name="connsiteX6" fmla="*/ 2024675 w 4366673"/>
              <a:gd name="connsiteY6" fmla="*/ 760953 h 1725858"/>
              <a:gd name="connsiteX7" fmla="*/ 631743 w 4366673"/>
              <a:gd name="connsiteY7" fmla="*/ 1580244 h 1725858"/>
              <a:gd name="connsiteX8" fmla="*/ 0 w 4366673"/>
              <a:gd name="connsiteY8" fmla="*/ 1197575 h 1725858"/>
              <a:gd name="connsiteX0" fmla="*/ 0 w 4366673"/>
              <a:gd name="connsiteY0" fmla="*/ 1197575 h 1724547"/>
              <a:gd name="connsiteX1" fmla="*/ 4366650 w 4366673"/>
              <a:gd name="connsiteY1" fmla="*/ 1360445 h 1724547"/>
              <a:gd name="connsiteX2" fmla="*/ 3718620 w 4366673"/>
              <a:gd name="connsiteY2" fmla="*/ 1723419 h 1724547"/>
              <a:gd name="connsiteX3" fmla="*/ 3644934 w 4366673"/>
              <a:gd name="connsiteY3" fmla="*/ 1474345 h 1724547"/>
              <a:gd name="connsiteX4" fmla="*/ 3554345 w 4366673"/>
              <a:gd name="connsiteY4" fmla="*/ 1472223 h 1724547"/>
              <a:gd name="connsiteX5" fmla="*/ 2024675 w 4366673"/>
              <a:gd name="connsiteY5" fmla="*/ 760953 h 1724547"/>
              <a:gd name="connsiteX6" fmla="*/ 631743 w 4366673"/>
              <a:gd name="connsiteY6" fmla="*/ 1580244 h 1724547"/>
              <a:gd name="connsiteX7" fmla="*/ 0 w 4366673"/>
              <a:gd name="connsiteY7" fmla="*/ 1197575 h 1724547"/>
              <a:gd name="connsiteX0" fmla="*/ 0 w 4366673"/>
              <a:gd name="connsiteY0" fmla="*/ 1197575 h 1725482"/>
              <a:gd name="connsiteX1" fmla="*/ 4366650 w 4366673"/>
              <a:gd name="connsiteY1" fmla="*/ 1360445 h 1725482"/>
              <a:gd name="connsiteX2" fmla="*/ 3718620 w 4366673"/>
              <a:gd name="connsiteY2" fmla="*/ 1723419 h 1725482"/>
              <a:gd name="connsiteX3" fmla="*/ 3554345 w 4366673"/>
              <a:gd name="connsiteY3" fmla="*/ 1472223 h 1725482"/>
              <a:gd name="connsiteX4" fmla="*/ 2024675 w 4366673"/>
              <a:gd name="connsiteY4" fmla="*/ 760953 h 1725482"/>
              <a:gd name="connsiteX5" fmla="*/ 631743 w 4366673"/>
              <a:gd name="connsiteY5" fmla="*/ 1580244 h 1725482"/>
              <a:gd name="connsiteX6" fmla="*/ 0 w 4366673"/>
              <a:gd name="connsiteY6" fmla="*/ 1197575 h 1725482"/>
              <a:gd name="connsiteX0" fmla="*/ 0 w 4366673"/>
              <a:gd name="connsiteY0" fmla="*/ 1197575 h 1723419"/>
              <a:gd name="connsiteX1" fmla="*/ 4366650 w 4366673"/>
              <a:gd name="connsiteY1" fmla="*/ 1360445 h 1723419"/>
              <a:gd name="connsiteX2" fmla="*/ 3718620 w 4366673"/>
              <a:gd name="connsiteY2" fmla="*/ 1723419 h 1723419"/>
              <a:gd name="connsiteX3" fmla="*/ 2024675 w 4366673"/>
              <a:gd name="connsiteY3" fmla="*/ 760953 h 1723419"/>
              <a:gd name="connsiteX4" fmla="*/ 631743 w 4366673"/>
              <a:gd name="connsiteY4" fmla="*/ 1580244 h 1723419"/>
              <a:gd name="connsiteX5" fmla="*/ 0 w 4366673"/>
              <a:gd name="connsiteY5" fmla="*/ 1197575 h 1723419"/>
              <a:gd name="connsiteX0" fmla="*/ 0 w 4366673"/>
              <a:gd name="connsiteY0" fmla="*/ 1197575 h 1723419"/>
              <a:gd name="connsiteX1" fmla="*/ 4366650 w 4366673"/>
              <a:gd name="connsiteY1" fmla="*/ 1360445 h 1723419"/>
              <a:gd name="connsiteX2" fmla="*/ 3718620 w 4366673"/>
              <a:gd name="connsiteY2" fmla="*/ 1723419 h 1723419"/>
              <a:gd name="connsiteX3" fmla="*/ 2024675 w 4366673"/>
              <a:gd name="connsiteY3" fmla="*/ 760953 h 1723419"/>
              <a:gd name="connsiteX4" fmla="*/ 631743 w 4366673"/>
              <a:gd name="connsiteY4" fmla="*/ 1580244 h 1723419"/>
              <a:gd name="connsiteX5" fmla="*/ 0 w 4366673"/>
              <a:gd name="connsiteY5" fmla="*/ 1197575 h 1723419"/>
              <a:gd name="connsiteX0" fmla="*/ 0 w 4366674"/>
              <a:gd name="connsiteY0" fmla="*/ 1197575 h 1725296"/>
              <a:gd name="connsiteX1" fmla="*/ 4366650 w 4366674"/>
              <a:gd name="connsiteY1" fmla="*/ 1360445 h 1725296"/>
              <a:gd name="connsiteX2" fmla="*/ 3718620 w 4366674"/>
              <a:gd name="connsiteY2" fmla="*/ 1723419 h 1725296"/>
              <a:gd name="connsiteX3" fmla="*/ 2024675 w 4366674"/>
              <a:gd name="connsiteY3" fmla="*/ 760953 h 1725296"/>
              <a:gd name="connsiteX4" fmla="*/ 631743 w 4366674"/>
              <a:gd name="connsiteY4" fmla="*/ 1580244 h 1725296"/>
              <a:gd name="connsiteX5" fmla="*/ 0 w 4366674"/>
              <a:gd name="connsiteY5" fmla="*/ 1197575 h 1725296"/>
              <a:gd name="connsiteX0" fmla="*/ 0 w 4366673"/>
              <a:gd name="connsiteY0" fmla="*/ 1197575 h 1732972"/>
              <a:gd name="connsiteX1" fmla="*/ 4366650 w 4366673"/>
              <a:gd name="connsiteY1" fmla="*/ 1360445 h 1732972"/>
              <a:gd name="connsiteX2" fmla="*/ 3718620 w 4366673"/>
              <a:gd name="connsiteY2" fmla="*/ 1723419 h 1732972"/>
              <a:gd name="connsiteX3" fmla="*/ 2024675 w 4366673"/>
              <a:gd name="connsiteY3" fmla="*/ 760953 h 1732972"/>
              <a:gd name="connsiteX4" fmla="*/ 631743 w 4366673"/>
              <a:gd name="connsiteY4" fmla="*/ 1580244 h 1732972"/>
              <a:gd name="connsiteX5" fmla="*/ 0 w 4366673"/>
              <a:gd name="connsiteY5" fmla="*/ 1197575 h 1732972"/>
              <a:gd name="connsiteX0" fmla="*/ 0 w 4366670"/>
              <a:gd name="connsiteY0" fmla="*/ 1197575 h 1743707"/>
              <a:gd name="connsiteX1" fmla="*/ 4366650 w 4366670"/>
              <a:gd name="connsiteY1" fmla="*/ 1360445 h 1743707"/>
              <a:gd name="connsiteX2" fmla="*/ 3718620 w 4366670"/>
              <a:gd name="connsiteY2" fmla="*/ 1723419 h 1743707"/>
              <a:gd name="connsiteX3" fmla="*/ 2024675 w 4366670"/>
              <a:gd name="connsiteY3" fmla="*/ 760953 h 1743707"/>
              <a:gd name="connsiteX4" fmla="*/ 631743 w 4366670"/>
              <a:gd name="connsiteY4" fmla="*/ 1580244 h 1743707"/>
              <a:gd name="connsiteX5" fmla="*/ 0 w 4366670"/>
              <a:gd name="connsiteY5" fmla="*/ 1197575 h 1743707"/>
              <a:gd name="connsiteX0" fmla="*/ 0 w 4366949"/>
              <a:gd name="connsiteY0" fmla="*/ 1197575 h 1731666"/>
              <a:gd name="connsiteX1" fmla="*/ 4366650 w 4366949"/>
              <a:gd name="connsiteY1" fmla="*/ 1360445 h 1731666"/>
              <a:gd name="connsiteX2" fmla="*/ 3718620 w 4366949"/>
              <a:gd name="connsiteY2" fmla="*/ 1723419 h 1731666"/>
              <a:gd name="connsiteX3" fmla="*/ 631743 w 4366949"/>
              <a:gd name="connsiteY3" fmla="*/ 1580244 h 1731666"/>
              <a:gd name="connsiteX4" fmla="*/ 0 w 4366949"/>
              <a:gd name="connsiteY4" fmla="*/ 1197575 h 1731666"/>
              <a:gd name="connsiteX0" fmla="*/ 0 w 4366949"/>
              <a:gd name="connsiteY0" fmla="*/ 1197575 h 1723967"/>
              <a:gd name="connsiteX1" fmla="*/ 4366650 w 4366949"/>
              <a:gd name="connsiteY1" fmla="*/ 1360445 h 1723967"/>
              <a:gd name="connsiteX2" fmla="*/ 3718620 w 4366949"/>
              <a:gd name="connsiteY2" fmla="*/ 1723419 h 1723967"/>
              <a:gd name="connsiteX3" fmla="*/ 631743 w 4366949"/>
              <a:gd name="connsiteY3" fmla="*/ 1580244 h 1723967"/>
              <a:gd name="connsiteX4" fmla="*/ 0 w 4366949"/>
              <a:gd name="connsiteY4" fmla="*/ 1197575 h 1723967"/>
              <a:gd name="connsiteX0" fmla="*/ 0 w 4366727"/>
              <a:gd name="connsiteY0" fmla="*/ 1197575 h 1832271"/>
              <a:gd name="connsiteX1" fmla="*/ 4366650 w 4366727"/>
              <a:gd name="connsiteY1" fmla="*/ 1360445 h 1832271"/>
              <a:gd name="connsiteX2" fmla="*/ 3718620 w 4366727"/>
              <a:gd name="connsiteY2" fmla="*/ 1723419 h 1832271"/>
              <a:gd name="connsiteX3" fmla="*/ 631743 w 4366727"/>
              <a:gd name="connsiteY3" fmla="*/ 1580244 h 1832271"/>
              <a:gd name="connsiteX4" fmla="*/ 0 w 4366727"/>
              <a:gd name="connsiteY4" fmla="*/ 1197575 h 1832271"/>
              <a:gd name="connsiteX0" fmla="*/ 0 w 4366727"/>
              <a:gd name="connsiteY0" fmla="*/ 1197575 h 1832271"/>
              <a:gd name="connsiteX1" fmla="*/ 4366650 w 4366727"/>
              <a:gd name="connsiteY1" fmla="*/ 1360445 h 1832271"/>
              <a:gd name="connsiteX2" fmla="*/ 3718620 w 4366727"/>
              <a:gd name="connsiteY2" fmla="*/ 1723419 h 1832271"/>
              <a:gd name="connsiteX3" fmla="*/ 631743 w 4366727"/>
              <a:gd name="connsiteY3" fmla="*/ 1580244 h 1832271"/>
              <a:gd name="connsiteX4" fmla="*/ 0 w 4366727"/>
              <a:gd name="connsiteY4" fmla="*/ 1197575 h 1832271"/>
              <a:gd name="connsiteX0" fmla="*/ 0 w 4366727"/>
              <a:gd name="connsiteY0" fmla="*/ 1197575 h 1832271"/>
              <a:gd name="connsiteX1" fmla="*/ 4366650 w 4366727"/>
              <a:gd name="connsiteY1" fmla="*/ 1360445 h 1832271"/>
              <a:gd name="connsiteX2" fmla="*/ 3718620 w 4366727"/>
              <a:gd name="connsiteY2" fmla="*/ 1723419 h 1832271"/>
              <a:gd name="connsiteX3" fmla="*/ 631743 w 4366727"/>
              <a:gd name="connsiteY3" fmla="*/ 1580244 h 1832271"/>
              <a:gd name="connsiteX4" fmla="*/ 0 w 4366727"/>
              <a:gd name="connsiteY4" fmla="*/ 1197575 h 1832271"/>
              <a:gd name="connsiteX0" fmla="*/ 0 w 4366727"/>
              <a:gd name="connsiteY0" fmla="*/ 1197575 h 1832271"/>
              <a:gd name="connsiteX1" fmla="*/ 4366650 w 4366727"/>
              <a:gd name="connsiteY1" fmla="*/ 1360445 h 1832271"/>
              <a:gd name="connsiteX2" fmla="*/ 3718620 w 4366727"/>
              <a:gd name="connsiteY2" fmla="*/ 1723419 h 1832271"/>
              <a:gd name="connsiteX3" fmla="*/ 631743 w 4366727"/>
              <a:gd name="connsiteY3" fmla="*/ 1580244 h 1832271"/>
              <a:gd name="connsiteX4" fmla="*/ 0 w 4366727"/>
              <a:gd name="connsiteY4" fmla="*/ 1197575 h 1832271"/>
              <a:gd name="connsiteX0" fmla="*/ 0 w 4366727"/>
              <a:gd name="connsiteY0" fmla="*/ 422578 h 1057274"/>
              <a:gd name="connsiteX1" fmla="*/ 4366650 w 4366727"/>
              <a:gd name="connsiteY1" fmla="*/ 585448 h 1057274"/>
              <a:gd name="connsiteX2" fmla="*/ 3718620 w 4366727"/>
              <a:gd name="connsiteY2" fmla="*/ 948422 h 1057274"/>
              <a:gd name="connsiteX3" fmla="*/ 631743 w 4366727"/>
              <a:gd name="connsiteY3" fmla="*/ 805247 h 1057274"/>
              <a:gd name="connsiteX4" fmla="*/ 0 w 4366727"/>
              <a:gd name="connsiteY4" fmla="*/ 422578 h 1057274"/>
              <a:gd name="connsiteX0" fmla="*/ 0 w 4366727"/>
              <a:gd name="connsiteY0" fmla="*/ 1051029 h 1685725"/>
              <a:gd name="connsiteX1" fmla="*/ 4366650 w 4366727"/>
              <a:gd name="connsiteY1" fmla="*/ 1213899 h 1685725"/>
              <a:gd name="connsiteX2" fmla="*/ 3718620 w 4366727"/>
              <a:gd name="connsiteY2" fmla="*/ 1576873 h 1685725"/>
              <a:gd name="connsiteX3" fmla="*/ 631743 w 4366727"/>
              <a:gd name="connsiteY3" fmla="*/ 1433698 h 1685725"/>
              <a:gd name="connsiteX4" fmla="*/ 0 w 4366727"/>
              <a:gd name="connsiteY4" fmla="*/ 1051029 h 1685725"/>
              <a:gd name="connsiteX0" fmla="*/ 0 w 4366659"/>
              <a:gd name="connsiteY0" fmla="*/ 1141523 h 1776470"/>
              <a:gd name="connsiteX1" fmla="*/ 4366650 w 4366659"/>
              <a:gd name="connsiteY1" fmla="*/ 1304393 h 1776470"/>
              <a:gd name="connsiteX2" fmla="*/ 3718620 w 4366659"/>
              <a:gd name="connsiteY2" fmla="*/ 1667367 h 1776470"/>
              <a:gd name="connsiteX3" fmla="*/ 631743 w 4366659"/>
              <a:gd name="connsiteY3" fmla="*/ 1524192 h 1776470"/>
              <a:gd name="connsiteX4" fmla="*/ 0 w 4366659"/>
              <a:gd name="connsiteY4" fmla="*/ 1141523 h 1776470"/>
              <a:gd name="connsiteX0" fmla="*/ 0 w 4367880"/>
              <a:gd name="connsiteY0" fmla="*/ 1141523 h 1723684"/>
              <a:gd name="connsiteX1" fmla="*/ 4366650 w 4367880"/>
              <a:gd name="connsiteY1" fmla="*/ 1304393 h 1723684"/>
              <a:gd name="connsiteX2" fmla="*/ 3718620 w 4367880"/>
              <a:gd name="connsiteY2" fmla="*/ 1667367 h 1723684"/>
              <a:gd name="connsiteX3" fmla="*/ 631743 w 4367880"/>
              <a:gd name="connsiteY3" fmla="*/ 1524192 h 1723684"/>
              <a:gd name="connsiteX4" fmla="*/ 0 w 4367880"/>
              <a:gd name="connsiteY4" fmla="*/ 1141523 h 1723684"/>
              <a:gd name="connsiteX0" fmla="*/ 0 w 4366653"/>
              <a:gd name="connsiteY0" fmla="*/ 1141523 h 1723383"/>
              <a:gd name="connsiteX1" fmla="*/ 4366650 w 4366653"/>
              <a:gd name="connsiteY1" fmla="*/ 1304393 h 1723383"/>
              <a:gd name="connsiteX2" fmla="*/ 3718620 w 4366653"/>
              <a:gd name="connsiteY2" fmla="*/ 1667367 h 1723383"/>
              <a:gd name="connsiteX3" fmla="*/ 3415623 w 4366653"/>
              <a:gd name="connsiteY3" fmla="*/ 1707987 h 1723383"/>
              <a:gd name="connsiteX4" fmla="*/ 631743 w 4366653"/>
              <a:gd name="connsiteY4" fmla="*/ 1524192 h 1723383"/>
              <a:gd name="connsiteX5" fmla="*/ 0 w 4366653"/>
              <a:gd name="connsiteY5" fmla="*/ 1141523 h 1723383"/>
              <a:gd name="connsiteX0" fmla="*/ 0 w 4366653"/>
              <a:gd name="connsiteY0" fmla="*/ 1141523 h 1723383"/>
              <a:gd name="connsiteX1" fmla="*/ 4366650 w 4366653"/>
              <a:gd name="connsiteY1" fmla="*/ 1304393 h 1723383"/>
              <a:gd name="connsiteX2" fmla="*/ 3718620 w 4366653"/>
              <a:gd name="connsiteY2" fmla="*/ 1667367 h 1723383"/>
              <a:gd name="connsiteX3" fmla="*/ 3415623 w 4366653"/>
              <a:gd name="connsiteY3" fmla="*/ 1707987 h 1723383"/>
              <a:gd name="connsiteX4" fmla="*/ 631743 w 4366653"/>
              <a:gd name="connsiteY4" fmla="*/ 1524192 h 1723383"/>
              <a:gd name="connsiteX5" fmla="*/ 0 w 4366653"/>
              <a:gd name="connsiteY5" fmla="*/ 1141523 h 1723383"/>
              <a:gd name="connsiteX0" fmla="*/ 0 w 4366652"/>
              <a:gd name="connsiteY0" fmla="*/ 1141523 h 1704649"/>
              <a:gd name="connsiteX1" fmla="*/ 4366650 w 4366652"/>
              <a:gd name="connsiteY1" fmla="*/ 1304393 h 1704649"/>
              <a:gd name="connsiteX2" fmla="*/ 3718620 w 4366652"/>
              <a:gd name="connsiteY2" fmla="*/ 1667367 h 1704649"/>
              <a:gd name="connsiteX3" fmla="*/ 3719285 w 4366652"/>
              <a:gd name="connsiteY3" fmla="*/ 1676697 h 1704649"/>
              <a:gd name="connsiteX4" fmla="*/ 631743 w 4366652"/>
              <a:gd name="connsiteY4" fmla="*/ 1524192 h 1704649"/>
              <a:gd name="connsiteX5" fmla="*/ 0 w 4366652"/>
              <a:gd name="connsiteY5" fmla="*/ 1141523 h 1704649"/>
              <a:gd name="connsiteX0" fmla="*/ 0 w 4366652"/>
              <a:gd name="connsiteY0" fmla="*/ 1141523 h 1706606"/>
              <a:gd name="connsiteX1" fmla="*/ 4366650 w 4366652"/>
              <a:gd name="connsiteY1" fmla="*/ 1304393 h 1706606"/>
              <a:gd name="connsiteX2" fmla="*/ 3718620 w 4366652"/>
              <a:gd name="connsiteY2" fmla="*/ 1667367 h 1706606"/>
              <a:gd name="connsiteX3" fmla="*/ 3719285 w 4366652"/>
              <a:gd name="connsiteY3" fmla="*/ 1676697 h 1706606"/>
              <a:gd name="connsiteX4" fmla="*/ 811960 w 4366652"/>
              <a:gd name="connsiteY4" fmla="*/ 1489504 h 1706606"/>
              <a:gd name="connsiteX5" fmla="*/ 631743 w 4366652"/>
              <a:gd name="connsiteY5" fmla="*/ 1524192 h 1706606"/>
              <a:gd name="connsiteX6" fmla="*/ 0 w 4366652"/>
              <a:gd name="connsiteY6" fmla="*/ 1141523 h 1706606"/>
              <a:gd name="connsiteX0" fmla="*/ 0 w 4366652"/>
              <a:gd name="connsiteY0" fmla="*/ 1141523 h 1706606"/>
              <a:gd name="connsiteX1" fmla="*/ 4366650 w 4366652"/>
              <a:gd name="connsiteY1" fmla="*/ 1304393 h 1706606"/>
              <a:gd name="connsiteX2" fmla="*/ 3718620 w 4366652"/>
              <a:gd name="connsiteY2" fmla="*/ 1667367 h 1706606"/>
              <a:gd name="connsiteX3" fmla="*/ 3719285 w 4366652"/>
              <a:gd name="connsiteY3" fmla="*/ 1676697 h 1706606"/>
              <a:gd name="connsiteX4" fmla="*/ 811960 w 4366652"/>
              <a:gd name="connsiteY4" fmla="*/ 1489504 h 1706606"/>
              <a:gd name="connsiteX5" fmla="*/ 631743 w 4366652"/>
              <a:gd name="connsiteY5" fmla="*/ 1524192 h 1706606"/>
              <a:gd name="connsiteX6" fmla="*/ 0 w 4366652"/>
              <a:gd name="connsiteY6" fmla="*/ 1141523 h 1706606"/>
              <a:gd name="connsiteX0" fmla="*/ 0 w 4366652"/>
              <a:gd name="connsiteY0" fmla="*/ 1141523 h 1706606"/>
              <a:gd name="connsiteX1" fmla="*/ 4366650 w 4366652"/>
              <a:gd name="connsiteY1" fmla="*/ 1304393 h 1706606"/>
              <a:gd name="connsiteX2" fmla="*/ 3718620 w 4366652"/>
              <a:gd name="connsiteY2" fmla="*/ 1667367 h 1706606"/>
              <a:gd name="connsiteX3" fmla="*/ 3719285 w 4366652"/>
              <a:gd name="connsiteY3" fmla="*/ 1676697 h 1706606"/>
              <a:gd name="connsiteX4" fmla="*/ 662405 w 4366652"/>
              <a:gd name="connsiteY4" fmla="*/ 1531826 h 1706606"/>
              <a:gd name="connsiteX5" fmla="*/ 631743 w 4366652"/>
              <a:gd name="connsiteY5" fmla="*/ 1524192 h 1706606"/>
              <a:gd name="connsiteX6" fmla="*/ 0 w 4366652"/>
              <a:gd name="connsiteY6" fmla="*/ 1141523 h 1706606"/>
              <a:gd name="connsiteX0" fmla="*/ 0 w 4366652"/>
              <a:gd name="connsiteY0" fmla="*/ 1141523 h 1706606"/>
              <a:gd name="connsiteX1" fmla="*/ 4366650 w 4366652"/>
              <a:gd name="connsiteY1" fmla="*/ 1304393 h 1706606"/>
              <a:gd name="connsiteX2" fmla="*/ 3718620 w 4366652"/>
              <a:gd name="connsiteY2" fmla="*/ 1667367 h 1706606"/>
              <a:gd name="connsiteX3" fmla="*/ 3719285 w 4366652"/>
              <a:gd name="connsiteY3" fmla="*/ 1676697 h 1706606"/>
              <a:gd name="connsiteX4" fmla="*/ 662405 w 4366652"/>
              <a:gd name="connsiteY4" fmla="*/ 1531826 h 1706606"/>
              <a:gd name="connsiteX5" fmla="*/ 631743 w 4366652"/>
              <a:gd name="connsiteY5" fmla="*/ 1524192 h 1706606"/>
              <a:gd name="connsiteX6" fmla="*/ 0 w 4366652"/>
              <a:gd name="connsiteY6" fmla="*/ 1141523 h 1706606"/>
              <a:gd name="connsiteX0" fmla="*/ 0 w 4366652"/>
              <a:gd name="connsiteY0" fmla="*/ 1141523 h 1706606"/>
              <a:gd name="connsiteX1" fmla="*/ 4366650 w 4366652"/>
              <a:gd name="connsiteY1" fmla="*/ 1304393 h 1706606"/>
              <a:gd name="connsiteX2" fmla="*/ 3718620 w 4366652"/>
              <a:gd name="connsiteY2" fmla="*/ 1667367 h 1706606"/>
              <a:gd name="connsiteX3" fmla="*/ 3719285 w 4366652"/>
              <a:gd name="connsiteY3" fmla="*/ 1676697 h 1706606"/>
              <a:gd name="connsiteX4" fmla="*/ 662405 w 4366652"/>
              <a:gd name="connsiteY4" fmla="*/ 1531826 h 1706606"/>
              <a:gd name="connsiteX5" fmla="*/ 631743 w 4366652"/>
              <a:gd name="connsiteY5" fmla="*/ 1524192 h 1706606"/>
              <a:gd name="connsiteX6" fmla="*/ 0 w 4366652"/>
              <a:gd name="connsiteY6" fmla="*/ 1141523 h 1706606"/>
              <a:gd name="connsiteX0" fmla="*/ 0 w 4366652"/>
              <a:gd name="connsiteY0" fmla="*/ 1141523 h 1706606"/>
              <a:gd name="connsiteX1" fmla="*/ 4366650 w 4366652"/>
              <a:gd name="connsiteY1" fmla="*/ 1304393 h 1706606"/>
              <a:gd name="connsiteX2" fmla="*/ 3718620 w 4366652"/>
              <a:gd name="connsiteY2" fmla="*/ 1667367 h 1706606"/>
              <a:gd name="connsiteX3" fmla="*/ 3719285 w 4366652"/>
              <a:gd name="connsiteY3" fmla="*/ 1676697 h 1706606"/>
              <a:gd name="connsiteX4" fmla="*/ 662405 w 4366652"/>
              <a:gd name="connsiteY4" fmla="*/ 1531826 h 1706606"/>
              <a:gd name="connsiteX5" fmla="*/ 631743 w 4366652"/>
              <a:gd name="connsiteY5" fmla="*/ 1524192 h 1706606"/>
              <a:gd name="connsiteX6" fmla="*/ 0 w 4366652"/>
              <a:gd name="connsiteY6" fmla="*/ 1141523 h 1706606"/>
              <a:gd name="connsiteX0" fmla="*/ 0 w 4366652"/>
              <a:gd name="connsiteY0" fmla="*/ 1141523 h 1706606"/>
              <a:gd name="connsiteX1" fmla="*/ 4366650 w 4366652"/>
              <a:gd name="connsiteY1" fmla="*/ 1304393 h 1706606"/>
              <a:gd name="connsiteX2" fmla="*/ 3718620 w 4366652"/>
              <a:gd name="connsiteY2" fmla="*/ 1667367 h 1706606"/>
              <a:gd name="connsiteX3" fmla="*/ 3719285 w 4366652"/>
              <a:gd name="connsiteY3" fmla="*/ 1676697 h 1706606"/>
              <a:gd name="connsiteX4" fmla="*/ 662405 w 4366652"/>
              <a:gd name="connsiteY4" fmla="*/ 1531826 h 1706606"/>
              <a:gd name="connsiteX5" fmla="*/ 631743 w 4366652"/>
              <a:gd name="connsiteY5" fmla="*/ 1524192 h 1706606"/>
              <a:gd name="connsiteX6" fmla="*/ 0 w 4366652"/>
              <a:gd name="connsiteY6" fmla="*/ 1141523 h 1706606"/>
              <a:gd name="connsiteX0" fmla="*/ 0 w 4366652"/>
              <a:gd name="connsiteY0" fmla="*/ 1141523 h 1706606"/>
              <a:gd name="connsiteX1" fmla="*/ 4366650 w 4366652"/>
              <a:gd name="connsiteY1" fmla="*/ 1304393 h 1706606"/>
              <a:gd name="connsiteX2" fmla="*/ 3718620 w 4366652"/>
              <a:gd name="connsiteY2" fmla="*/ 1667367 h 1706606"/>
              <a:gd name="connsiteX3" fmla="*/ 3719285 w 4366652"/>
              <a:gd name="connsiteY3" fmla="*/ 1676697 h 1706606"/>
              <a:gd name="connsiteX4" fmla="*/ 662405 w 4366652"/>
              <a:gd name="connsiteY4" fmla="*/ 1531826 h 1706606"/>
              <a:gd name="connsiteX5" fmla="*/ 631743 w 4366652"/>
              <a:gd name="connsiteY5" fmla="*/ 1524192 h 1706606"/>
              <a:gd name="connsiteX6" fmla="*/ 0 w 4366652"/>
              <a:gd name="connsiteY6" fmla="*/ 1141523 h 1706606"/>
              <a:gd name="connsiteX0" fmla="*/ 0 w 4366652"/>
              <a:gd name="connsiteY0" fmla="*/ 1141523 h 1706606"/>
              <a:gd name="connsiteX1" fmla="*/ 4366650 w 4366652"/>
              <a:gd name="connsiteY1" fmla="*/ 1304393 h 1706606"/>
              <a:gd name="connsiteX2" fmla="*/ 3718620 w 4366652"/>
              <a:gd name="connsiteY2" fmla="*/ 1667367 h 1706606"/>
              <a:gd name="connsiteX3" fmla="*/ 3719285 w 4366652"/>
              <a:gd name="connsiteY3" fmla="*/ 1676697 h 1706606"/>
              <a:gd name="connsiteX4" fmla="*/ 662405 w 4366652"/>
              <a:gd name="connsiteY4" fmla="*/ 1531826 h 1706606"/>
              <a:gd name="connsiteX5" fmla="*/ 631743 w 4366652"/>
              <a:gd name="connsiteY5" fmla="*/ 1524192 h 1706606"/>
              <a:gd name="connsiteX6" fmla="*/ 0 w 4366652"/>
              <a:gd name="connsiteY6" fmla="*/ 1141523 h 1706606"/>
              <a:gd name="connsiteX0" fmla="*/ 0 w 4366652"/>
              <a:gd name="connsiteY0" fmla="*/ 1141523 h 1696747"/>
              <a:gd name="connsiteX1" fmla="*/ 4366650 w 4366652"/>
              <a:gd name="connsiteY1" fmla="*/ 1304393 h 1696747"/>
              <a:gd name="connsiteX2" fmla="*/ 3718620 w 4366652"/>
              <a:gd name="connsiteY2" fmla="*/ 1667367 h 1696747"/>
              <a:gd name="connsiteX3" fmla="*/ 3719285 w 4366652"/>
              <a:gd name="connsiteY3" fmla="*/ 1676697 h 1696747"/>
              <a:gd name="connsiteX4" fmla="*/ 662405 w 4366652"/>
              <a:gd name="connsiteY4" fmla="*/ 1531826 h 1696747"/>
              <a:gd name="connsiteX5" fmla="*/ 631743 w 4366652"/>
              <a:gd name="connsiteY5" fmla="*/ 1524192 h 1696747"/>
              <a:gd name="connsiteX6" fmla="*/ 0 w 4366652"/>
              <a:gd name="connsiteY6" fmla="*/ 1141523 h 1696747"/>
              <a:gd name="connsiteX0" fmla="*/ 0 w 4366652"/>
              <a:gd name="connsiteY0" fmla="*/ 1141523 h 1696498"/>
              <a:gd name="connsiteX1" fmla="*/ 4366650 w 4366652"/>
              <a:gd name="connsiteY1" fmla="*/ 1304393 h 1696498"/>
              <a:gd name="connsiteX2" fmla="*/ 3718620 w 4366652"/>
              <a:gd name="connsiteY2" fmla="*/ 1667367 h 1696498"/>
              <a:gd name="connsiteX3" fmla="*/ 3719285 w 4366652"/>
              <a:gd name="connsiteY3" fmla="*/ 1676697 h 1696498"/>
              <a:gd name="connsiteX4" fmla="*/ 662405 w 4366652"/>
              <a:gd name="connsiteY4" fmla="*/ 1531826 h 1696498"/>
              <a:gd name="connsiteX5" fmla="*/ 631743 w 4366652"/>
              <a:gd name="connsiteY5" fmla="*/ 1524192 h 1696498"/>
              <a:gd name="connsiteX6" fmla="*/ 0 w 4366652"/>
              <a:gd name="connsiteY6" fmla="*/ 1141523 h 1696498"/>
              <a:gd name="connsiteX0" fmla="*/ 0 w 4366652"/>
              <a:gd name="connsiteY0" fmla="*/ 1141523 h 1696243"/>
              <a:gd name="connsiteX1" fmla="*/ 4366650 w 4366652"/>
              <a:gd name="connsiteY1" fmla="*/ 1304393 h 1696243"/>
              <a:gd name="connsiteX2" fmla="*/ 3718620 w 4366652"/>
              <a:gd name="connsiteY2" fmla="*/ 1667367 h 1696243"/>
              <a:gd name="connsiteX3" fmla="*/ 3724134 w 4366652"/>
              <a:gd name="connsiteY3" fmla="*/ 1674132 h 1696243"/>
              <a:gd name="connsiteX4" fmla="*/ 3719285 w 4366652"/>
              <a:gd name="connsiteY4" fmla="*/ 1676697 h 1696243"/>
              <a:gd name="connsiteX5" fmla="*/ 662405 w 4366652"/>
              <a:gd name="connsiteY5" fmla="*/ 1531826 h 1696243"/>
              <a:gd name="connsiteX6" fmla="*/ 631743 w 4366652"/>
              <a:gd name="connsiteY6" fmla="*/ 1524192 h 1696243"/>
              <a:gd name="connsiteX7" fmla="*/ 0 w 4366652"/>
              <a:gd name="connsiteY7" fmla="*/ 1141523 h 1696243"/>
              <a:gd name="connsiteX0" fmla="*/ 3719285 w 4366652"/>
              <a:gd name="connsiteY0" fmla="*/ 1676697 h 1768137"/>
              <a:gd name="connsiteX1" fmla="*/ 662405 w 4366652"/>
              <a:gd name="connsiteY1" fmla="*/ 1531826 h 1768137"/>
              <a:gd name="connsiteX2" fmla="*/ 631743 w 4366652"/>
              <a:gd name="connsiteY2" fmla="*/ 1524192 h 1768137"/>
              <a:gd name="connsiteX3" fmla="*/ 0 w 4366652"/>
              <a:gd name="connsiteY3" fmla="*/ 1141523 h 1768137"/>
              <a:gd name="connsiteX4" fmla="*/ 4366650 w 4366652"/>
              <a:gd name="connsiteY4" fmla="*/ 1304393 h 1768137"/>
              <a:gd name="connsiteX5" fmla="*/ 3718620 w 4366652"/>
              <a:gd name="connsiteY5" fmla="*/ 1667367 h 1768137"/>
              <a:gd name="connsiteX6" fmla="*/ 3724134 w 4366652"/>
              <a:gd name="connsiteY6" fmla="*/ 1674132 h 1768137"/>
              <a:gd name="connsiteX7" fmla="*/ 3810725 w 4366652"/>
              <a:gd name="connsiteY7" fmla="*/ 1768137 h 1768137"/>
              <a:gd name="connsiteX0" fmla="*/ 3719285 w 4366652"/>
              <a:gd name="connsiteY0" fmla="*/ 1676697 h 1696243"/>
              <a:gd name="connsiteX1" fmla="*/ 662405 w 4366652"/>
              <a:gd name="connsiteY1" fmla="*/ 1531826 h 1696243"/>
              <a:gd name="connsiteX2" fmla="*/ 631743 w 4366652"/>
              <a:gd name="connsiteY2" fmla="*/ 1524192 h 1696243"/>
              <a:gd name="connsiteX3" fmla="*/ 0 w 4366652"/>
              <a:gd name="connsiteY3" fmla="*/ 1141523 h 1696243"/>
              <a:gd name="connsiteX4" fmla="*/ 4366650 w 4366652"/>
              <a:gd name="connsiteY4" fmla="*/ 1304393 h 1696243"/>
              <a:gd name="connsiteX5" fmla="*/ 3718620 w 4366652"/>
              <a:gd name="connsiteY5" fmla="*/ 1667367 h 1696243"/>
              <a:gd name="connsiteX6" fmla="*/ 3724134 w 4366652"/>
              <a:gd name="connsiteY6" fmla="*/ 1674132 h 1696243"/>
              <a:gd name="connsiteX0" fmla="*/ 3719285 w 4366652"/>
              <a:gd name="connsiteY0" fmla="*/ 1676697 h 1695410"/>
              <a:gd name="connsiteX1" fmla="*/ 662405 w 4366652"/>
              <a:gd name="connsiteY1" fmla="*/ 1531826 h 1695410"/>
              <a:gd name="connsiteX2" fmla="*/ 631743 w 4366652"/>
              <a:gd name="connsiteY2" fmla="*/ 1524192 h 1695410"/>
              <a:gd name="connsiteX3" fmla="*/ 0 w 4366652"/>
              <a:gd name="connsiteY3" fmla="*/ 1141523 h 1695410"/>
              <a:gd name="connsiteX4" fmla="*/ 4366650 w 4366652"/>
              <a:gd name="connsiteY4" fmla="*/ 1304393 h 1695410"/>
              <a:gd name="connsiteX5" fmla="*/ 3718620 w 4366652"/>
              <a:gd name="connsiteY5" fmla="*/ 1667367 h 1695410"/>
              <a:gd name="connsiteX6" fmla="*/ 3722528 w 4366652"/>
              <a:gd name="connsiteY6" fmla="*/ 1671506 h 1695410"/>
              <a:gd name="connsiteX7" fmla="*/ 3724134 w 4366652"/>
              <a:gd name="connsiteY7" fmla="*/ 1674132 h 1695410"/>
              <a:gd name="connsiteX0" fmla="*/ 3719285 w 4366652"/>
              <a:gd name="connsiteY0" fmla="*/ 1676697 h 1695410"/>
              <a:gd name="connsiteX1" fmla="*/ 662405 w 4366652"/>
              <a:gd name="connsiteY1" fmla="*/ 1531826 h 1695410"/>
              <a:gd name="connsiteX2" fmla="*/ 631743 w 4366652"/>
              <a:gd name="connsiteY2" fmla="*/ 1524192 h 1695410"/>
              <a:gd name="connsiteX3" fmla="*/ 0 w 4366652"/>
              <a:gd name="connsiteY3" fmla="*/ 1141523 h 1695410"/>
              <a:gd name="connsiteX4" fmla="*/ 4366650 w 4366652"/>
              <a:gd name="connsiteY4" fmla="*/ 1304393 h 1695410"/>
              <a:gd name="connsiteX5" fmla="*/ 3718620 w 4366652"/>
              <a:gd name="connsiteY5" fmla="*/ 1667367 h 1695410"/>
              <a:gd name="connsiteX6" fmla="*/ 3722528 w 4366652"/>
              <a:gd name="connsiteY6" fmla="*/ 1671506 h 1695410"/>
              <a:gd name="connsiteX7" fmla="*/ 3775259 w 4366652"/>
              <a:gd name="connsiteY7" fmla="*/ 1536411 h 1695410"/>
              <a:gd name="connsiteX0" fmla="*/ 3719285 w 4366652"/>
              <a:gd name="connsiteY0" fmla="*/ 1676697 h 1676697"/>
              <a:gd name="connsiteX1" fmla="*/ 662405 w 4366652"/>
              <a:gd name="connsiteY1" fmla="*/ 1531826 h 1676697"/>
              <a:gd name="connsiteX2" fmla="*/ 631743 w 4366652"/>
              <a:gd name="connsiteY2" fmla="*/ 1524192 h 1676697"/>
              <a:gd name="connsiteX3" fmla="*/ 0 w 4366652"/>
              <a:gd name="connsiteY3" fmla="*/ 1141523 h 1676697"/>
              <a:gd name="connsiteX4" fmla="*/ 4366650 w 4366652"/>
              <a:gd name="connsiteY4" fmla="*/ 1304393 h 1676697"/>
              <a:gd name="connsiteX5" fmla="*/ 3718620 w 4366652"/>
              <a:gd name="connsiteY5" fmla="*/ 1667367 h 1676697"/>
              <a:gd name="connsiteX6" fmla="*/ 3680963 w 4366652"/>
              <a:gd name="connsiteY6" fmla="*/ 1500237 h 1676697"/>
              <a:gd name="connsiteX7" fmla="*/ 3775259 w 4366652"/>
              <a:gd name="connsiteY7" fmla="*/ 1536411 h 1676697"/>
              <a:gd name="connsiteX0" fmla="*/ 3719285 w 4366652"/>
              <a:gd name="connsiteY0" fmla="*/ 1676697 h 1676697"/>
              <a:gd name="connsiteX1" fmla="*/ 662405 w 4366652"/>
              <a:gd name="connsiteY1" fmla="*/ 1531826 h 1676697"/>
              <a:gd name="connsiteX2" fmla="*/ 631743 w 4366652"/>
              <a:gd name="connsiteY2" fmla="*/ 1524192 h 1676697"/>
              <a:gd name="connsiteX3" fmla="*/ 0 w 4366652"/>
              <a:gd name="connsiteY3" fmla="*/ 1141523 h 1676697"/>
              <a:gd name="connsiteX4" fmla="*/ 4366650 w 4366652"/>
              <a:gd name="connsiteY4" fmla="*/ 1304393 h 1676697"/>
              <a:gd name="connsiteX5" fmla="*/ 3718620 w 4366652"/>
              <a:gd name="connsiteY5" fmla="*/ 1667367 h 1676697"/>
              <a:gd name="connsiteX6" fmla="*/ 3775259 w 4366652"/>
              <a:gd name="connsiteY6" fmla="*/ 1536411 h 1676697"/>
              <a:gd name="connsiteX0" fmla="*/ 3719285 w 4366652"/>
              <a:gd name="connsiteY0" fmla="*/ 1676697 h 1676697"/>
              <a:gd name="connsiteX1" fmla="*/ 662405 w 4366652"/>
              <a:gd name="connsiteY1" fmla="*/ 1531826 h 1676697"/>
              <a:gd name="connsiteX2" fmla="*/ 631743 w 4366652"/>
              <a:gd name="connsiteY2" fmla="*/ 1524192 h 1676697"/>
              <a:gd name="connsiteX3" fmla="*/ 0 w 4366652"/>
              <a:gd name="connsiteY3" fmla="*/ 1141523 h 1676697"/>
              <a:gd name="connsiteX4" fmla="*/ 4366650 w 4366652"/>
              <a:gd name="connsiteY4" fmla="*/ 1304393 h 1676697"/>
              <a:gd name="connsiteX5" fmla="*/ 3718620 w 4366652"/>
              <a:gd name="connsiteY5" fmla="*/ 1667367 h 1676697"/>
              <a:gd name="connsiteX0" fmla="*/ 3719285 w 4366652"/>
              <a:gd name="connsiteY0" fmla="*/ 1676697 h 1676697"/>
              <a:gd name="connsiteX1" fmla="*/ 662405 w 4366652"/>
              <a:gd name="connsiteY1" fmla="*/ 1531826 h 1676697"/>
              <a:gd name="connsiteX2" fmla="*/ 642296 w 4366652"/>
              <a:gd name="connsiteY2" fmla="*/ 1396842 h 1676697"/>
              <a:gd name="connsiteX3" fmla="*/ 0 w 4366652"/>
              <a:gd name="connsiteY3" fmla="*/ 1141523 h 1676697"/>
              <a:gd name="connsiteX4" fmla="*/ 4366650 w 4366652"/>
              <a:gd name="connsiteY4" fmla="*/ 1304393 h 1676697"/>
              <a:gd name="connsiteX5" fmla="*/ 3718620 w 4366652"/>
              <a:gd name="connsiteY5" fmla="*/ 1667367 h 1676697"/>
              <a:gd name="connsiteX0" fmla="*/ 3719285 w 4366652"/>
              <a:gd name="connsiteY0" fmla="*/ 1676697 h 1676697"/>
              <a:gd name="connsiteX1" fmla="*/ 662405 w 4366652"/>
              <a:gd name="connsiteY1" fmla="*/ 1531826 h 1676697"/>
              <a:gd name="connsiteX2" fmla="*/ 10248 w 4366652"/>
              <a:gd name="connsiteY2" fmla="*/ 1148136 h 1676697"/>
              <a:gd name="connsiteX3" fmla="*/ 0 w 4366652"/>
              <a:gd name="connsiteY3" fmla="*/ 1141523 h 1676697"/>
              <a:gd name="connsiteX4" fmla="*/ 4366650 w 4366652"/>
              <a:gd name="connsiteY4" fmla="*/ 1304393 h 1676697"/>
              <a:gd name="connsiteX5" fmla="*/ 3718620 w 4366652"/>
              <a:gd name="connsiteY5" fmla="*/ 1667367 h 1676697"/>
              <a:gd name="connsiteX0" fmla="*/ 3719285 w 4366652"/>
              <a:gd name="connsiteY0" fmla="*/ 1676697 h 1676697"/>
              <a:gd name="connsiteX1" fmla="*/ 662405 w 4366652"/>
              <a:gd name="connsiteY1" fmla="*/ 1531826 h 1676697"/>
              <a:gd name="connsiteX2" fmla="*/ 10248 w 4366652"/>
              <a:gd name="connsiteY2" fmla="*/ 1148136 h 1676697"/>
              <a:gd name="connsiteX3" fmla="*/ 0 w 4366652"/>
              <a:gd name="connsiteY3" fmla="*/ 1141523 h 1676697"/>
              <a:gd name="connsiteX4" fmla="*/ 4366650 w 4366652"/>
              <a:gd name="connsiteY4" fmla="*/ 1304393 h 1676697"/>
              <a:gd name="connsiteX5" fmla="*/ 3718620 w 4366652"/>
              <a:gd name="connsiteY5" fmla="*/ 1667367 h 1676697"/>
              <a:gd name="connsiteX0" fmla="*/ 3719285 w 4366652"/>
              <a:gd name="connsiteY0" fmla="*/ 1676697 h 1676697"/>
              <a:gd name="connsiteX1" fmla="*/ 662405 w 4366652"/>
              <a:gd name="connsiteY1" fmla="*/ 1531826 h 1676697"/>
              <a:gd name="connsiteX2" fmla="*/ 473414 w 4366652"/>
              <a:gd name="connsiteY2" fmla="*/ 1418819 h 1676697"/>
              <a:gd name="connsiteX3" fmla="*/ 10248 w 4366652"/>
              <a:gd name="connsiteY3" fmla="*/ 1148136 h 1676697"/>
              <a:gd name="connsiteX4" fmla="*/ 0 w 4366652"/>
              <a:gd name="connsiteY4" fmla="*/ 1141523 h 1676697"/>
              <a:gd name="connsiteX5" fmla="*/ 4366650 w 4366652"/>
              <a:gd name="connsiteY5" fmla="*/ 1304393 h 1676697"/>
              <a:gd name="connsiteX6" fmla="*/ 3718620 w 4366652"/>
              <a:gd name="connsiteY6" fmla="*/ 1667367 h 1676697"/>
              <a:gd name="connsiteX0" fmla="*/ 3719285 w 4366652"/>
              <a:gd name="connsiteY0" fmla="*/ 1676697 h 1676697"/>
              <a:gd name="connsiteX1" fmla="*/ 662405 w 4366652"/>
              <a:gd name="connsiteY1" fmla="*/ 1531826 h 1676697"/>
              <a:gd name="connsiteX2" fmla="*/ 473414 w 4366652"/>
              <a:gd name="connsiteY2" fmla="*/ 1418819 h 1676697"/>
              <a:gd name="connsiteX3" fmla="*/ 10248 w 4366652"/>
              <a:gd name="connsiteY3" fmla="*/ 1148136 h 1676697"/>
              <a:gd name="connsiteX4" fmla="*/ 0 w 4366652"/>
              <a:gd name="connsiteY4" fmla="*/ 1141523 h 1676697"/>
              <a:gd name="connsiteX5" fmla="*/ 4366650 w 4366652"/>
              <a:gd name="connsiteY5" fmla="*/ 1304393 h 1676697"/>
              <a:gd name="connsiteX6" fmla="*/ 3718620 w 4366652"/>
              <a:gd name="connsiteY6" fmla="*/ 1667367 h 1676697"/>
              <a:gd name="connsiteX0" fmla="*/ 3719285 w 4366652"/>
              <a:gd name="connsiteY0" fmla="*/ 1676697 h 1676697"/>
              <a:gd name="connsiteX1" fmla="*/ 662405 w 4366652"/>
              <a:gd name="connsiteY1" fmla="*/ 1531826 h 1676697"/>
              <a:gd name="connsiteX2" fmla="*/ 473414 w 4366652"/>
              <a:gd name="connsiteY2" fmla="*/ 1418819 h 1676697"/>
              <a:gd name="connsiteX3" fmla="*/ 10248 w 4366652"/>
              <a:gd name="connsiteY3" fmla="*/ 1148136 h 1676697"/>
              <a:gd name="connsiteX4" fmla="*/ 0 w 4366652"/>
              <a:gd name="connsiteY4" fmla="*/ 1141523 h 1676697"/>
              <a:gd name="connsiteX5" fmla="*/ 4366650 w 4366652"/>
              <a:gd name="connsiteY5" fmla="*/ 1304393 h 1676697"/>
              <a:gd name="connsiteX6" fmla="*/ 3718620 w 4366652"/>
              <a:gd name="connsiteY6" fmla="*/ 1667367 h 1676697"/>
              <a:gd name="connsiteX0" fmla="*/ 3719285 w 4366652"/>
              <a:gd name="connsiteY0" fmla="*/ 1676697 h 1676697"/>
              <a:gd name="connsiteX1" fmla="*/ 617449 w 4366652"/>
              <a:gd name="connsiteY1" fmla="*/ 1523225 h 1676697"/>
              <a:gd name="connsiteX2" fmla="*/ 473414 w 4366652"/>
              <a:gd name="connsiteY2" fmla="*/ 1418819 h 1676697"/>
              <a:gd name="connsiteX3" fmla="*/ 10248 w 4366652"/>
              <a:gd name="connsiteY3" fmla="*/ 1148136 h 1676697"/>
              <a:gd name="connsiteX4" fmla="*/ 0 w 4366652"/>
              <a:gd name="connsiteY4" fmla="*/ 1141523 h 1676697"/>
              <a:gd name="connsiteX5" fmla="*/ 4366650 w 4366652"/>
              <a:gd name="connsiteY5" fmla="*/ 1304393 h 1676697"/>
              <a:gd name="connsiteX6" fmla="*/ 3718620 w 4366652"/>
              <a:gd name="connsiteY6" fmla="*/ 1667367 h 1676697"/>
              <a:gd name="connsiteX0" fmla="*/ 3719285 w 4366652"/>
              <a:gd name="connsiteY0" fmla="*/ 1676697 h 1676697"/>
              <a:gd name="connsiteX1" fmla="*/ 617449 w 4366652"/>
              <a:gd name="connsiteY1" fmla="*/ 1523225 h 1676697"/>
              <a:gd name="connsiteX2" fmla="*/ 615819 w 4366652"/>
              <a:gd name="connsiteY2" fmla="*/ 1524823 h 1676697"/>
              <a:gd name="connsiteX3" fmla="*/ 10248 w 4366652"/>
              <a:gd name="connsiteY3" fmla="*/ 1148136 h 1676697"/>
              <a:gd name="connsiteX4" fmla="*/ 0 w 4366652"/>
              <a:gd name="connsiteY4" fmla="*/ 1141523 h 1676697"/>
              <a:gd name="connsiteX5" fmla="*/ 4366650 w 4366652"/>
              <a:gd name="connsiteY5" fmla="*/ 1304393 h 1676697"/>
              <a:gd name="connsiteX6" fmla="*/ 3718620 w 4366652"/>
              <a:gd name="connsiteY6" fmla="*/ 1667367 h 1676697"/>
              <a:gd name="connsiteX0" fmla="*/ 3719285 w 4366652"/>
              <a:gd name="connsiteY0" fmla="*/ 1676697 h 1676697"/>
              <a:gd name="connsiteX1" fmla="*/ 617449 w 4366652"/>
              <a:gd name="connsiteY1" fmla="*/ 1523225 h 1676697"/>
              <a:gd name="connsiteX2" fmla="*/ 615819 w 4366652"/>
              <a:gd name="connsiteY2" fmla="*/ 1524823 h 1676697"/>
              <a:gd name="connsiteX3" fmla="*/ 10248 w 4366652"/>
              <a:gd name="connsiteY3" fmla="*/ 1148136 h 1676697"/>
              <a:gd name="connsiteX4" fmla="*/ 0 w 4366652"/>
              <a:gd name="connsiteY4" fmla="*/ 1141523 h 1676697"/>
              <a:gd name="connsiteX5" fmla="*/ 4366650 w 4366652"/>
              <a:gd name="connsiteY5" fmla="*/ 1304393 h 1676697"/>
              <a:gd name="connsiteX6" fmla="*/ 3718620 w 4366652"/>
              <a:gd name="connsiteY6" fmla="*/ 1667367 h 1676697"/>
              <a:gd name="connsiteX0" fmla="*/ 3719285 w 4366652"/>
              <a:gd name="connsiteY0" fmla="*/ 1676697 h 1676697"/>
              <a:gd name="connsiteX1" fmla="*/ 617449 w 4366652"/>
              <a:gd name="connsiteY1" fmla="*/ 1523225 h 1676697"/>
              <a:gd name="connsiteX2" fmla="*/ 615819 w 4366652"/>
              <a:gd name="connsiteY2" fmla="*/ 1524823 h 1676697"/>
              <a:gd name="connsiteX3" fmla="*/ 10248 w 4366652"/>
              <a:gd name="connsiteY3" fmla="*/ 1148136 h 1676697"/>
              <a:gd name="connsiteX4" fmla="*/ 0 w 4366652"/>
              <a:gd name="connsiteY4" fmla="*/ 1141523 h 1676697"/>
              <a:gd name="connsiteX5" fmla="*/ 4366650 w 4366652"/>
              <a:gd name="connsiteY5" fmla="*/ 1304393 h 1676697"/>
              <a:gd name="connsiteX6" fmla="*/ 3718620 w 4366652"/>
              <a:gd name="connsiteY6" fmla="*/ 1667367 h 1676697"/>
              <a:gd name="connsiteX0" fmla="*/ 3719285 w 4366652"/>
              <a:gd name="connsiteY0" fmla="*/ 1676697 h 1676697"/>
              <a:gd name="connsiteX1" fmla="*/ 617449 w 4366652"/>
              <a:gd name="connsiteY1" fmla="*/ 1523225 h 1676697"/>
              <a:gd name="connsiteX2" fmla="*/ 615819 w 4366652"/>
              <a:gd name="connsiteY2" fmla="*/ 1524823 h 1676697"/>
              <a:gd name="connsiteX3" fmla="*/ 10248 w 4366652"/>
              <a:gd name="connsiteY3" fmla="*/ 1148136 h 1676697"/>
              <a:gd name="connsiteX4" fmla="*/ 0 w 4366652"/>
              <a:gd name="connsiteY4" fmla="*/ 1141523 h 1676697"/>
              <a:gd name="connsiteX5" fmla="*/ 4366650 w 4366652"/>
              <a:gd name="connsiteY5" fmla="*/ 1304393 h 1676697"/>
              <a:gd name="connsiteX6" fmla="*/ 3718620 w 4366652"/>
              <a:gd name="connsiteY6" fmla="*/ 1667367 h 1676697"/>
              <a:gd name="connsiteX0" fmla="*/ 3709037 w 4535775"/>
              <a:gd name="connsiteY0" fmla="*/ 1546347 h 1546347"/>
              <a:gd name="connsiteX1" fmla="*/ 607201 w 4535775"/>
              <a:gd name="connsiteY1" fmla="*/ 1392875 h 1546347"/>
              <a:gd name="connsiteX2" fmla="*/ 605571 w 4535775"/>
              <a:gd name="connsiteY2" fmla="*/ 1394473 h 1546347"/>
              <a:gd name="connsiteX3" fmla="*/ 0 w 4535775"/>
              <a:gd name="connsiteY3" fmla="*/ 1017786 h 1546347"/>
              <a:gd name="connsiteX4" fmla="*/ 3547 w 4535775"/>
              <a:gd name="connsiteY4" fmla="*/ 1018978 h 1546347"/>
              <a:gd name="connsiteX5" fmla="*/ 4356402 w 4535775"/>
              <a:gd name="connsiteY5" fmla="*/ 1174043 h 1546347"/>
              <a:gd name="connsiteX6" fmla="*/ 3708372 w 4535775"/>
              <a:gd name="connsiteY6" fmla="*/ 1537017 h 1546347"/>
              <a:gd name="connsiteX0" fmla="*/ 3709037 w 4535775"/>
              <a:gd name="connsiteY0" fmla="*/ 1691806 h 1691806"/>
              <a:gd name="connsiteX1" fmla="*/ 607201 w 4535775"/>
              <a:gd name="connsiteY1" fmla="*/ 1538334 h 1691806"/>
              <a:gd name="connsiteX2" fmla="*/ 605571 w 4535775"/>
              <a:gd name="connsiteY2" fmla="*/ 1539932 h 1691806"/>
              <a:gd name="connsiteX3" fmla="*/ 0 w 4535775"/>
              <a:gd name="connsiteY3" fmla="*/ 1163245 h 1691806"/>
              <a:gd name="connsiteX4" fmla="*/ 3547 w 4535775"/>
              <a:gd name="connsiteY4" fmla="*/ 1164437 h 1691806"/>
              <a:gd name="connsiteX5" fmla="*/ 4356402 w 4535775"/>
              <a:gd name="connsiteY5" fmla="*/ 1319502 h 1691806"/>
              <a:gd name="connsiteX6" fmla="*/ 3708372 w 4535775"/>
              <a:gd name="connsiteY6" fmla="*/ 1682476 h 1691806"/>
              <a:gd name="connsiteX0" fmla="*/ 3709037 w 4358944"/>
              <a:gd name="connsiteY0" fmla="*/ 1710930 h 1716078"/>
              <a:gd name="connsiteX1" fmla="*/ 607201 w 4358944"/>
              <a:gd name="connsiteY1" fmla="*/ 1557458 h 1716078"/>
              <a:gd name="connsiteX2" fmla="*/ 605571 w 4358944"/>
              <a:gd name="connsiteY2" fmla="*/ 1559056 h 1716078"/>
              <a:gd name="connsiteX3" fmla="*/ 0 w 4358944"/>
              <a:gd name="connsiteY3" fmla="*/ 1182369 h 1716078"/>
              <a:gd name="connsiteX4" fmla="*/ 3547 w 4358944"/>
              <a:gd name="connsiteY4" fmla="*/ 1183561 h 1716078"/>
              <a:gd name="connsiteX5" fmla="*/ 4356402 w 4358944"/>
              <a:gd name="connsiteY5" fmla="*/ 1338626 h 1716078"/>
              <a:gd name="connsiteX6" fmla="*/ 3708372 w 4358944"/>
              <a:gd name="connsiteY6" fmla="*/ 1701600 h 1716078"/>
              <a:gd name="connsiteX0" fmla="*/ 3709037 w 4363509"/>
              <a:gd name="connsiteY0" fmla="*/ 1698713 h 1698713"/>
              <a:gd name="connsiteX1" fmla="*/ 607201 w 4363509"/>
              <a:gd name="connsiteY1" fmla="*/ 1545241 h 1698713"/>
              <a:gd name="connsiteX2" fmla="*/ 605571 w 4363509"/>
              <a:gd name="connsiteY2" fmla="*/ 1546839 h 1698713"/>
              <a:gd name="connsiteX3" fmla="*/ 0 w 4363509"/>
              <a:gd name="connsiteY3" fmla="*/ 1170152 h 1698713"/>
              <a:gd name="connsiteX4" fmla="*/ 3547 w 4363509"/>
              <a:gd name="connsiteY4" fmla="*/ 1171344 h 1698713"/>
              <a:gd name="connsiteX5" fmla="*/ 4356402 w 4363509"/>
              <a:gd name="connsiteY5" fmla="*/ 1326409 h 1698713"/>
              <a:gd name="connsiteX6" fmla="*/ 3708372 w 4363509"/>
              <a:gd name="connsiteY6" fmla="*/ 1689383 h 1698713"/>
              <a:gd name="connsiteX0" fmla="*/ 3709037 w 4364626"/>
              <a:gd name="connsiteY0" fmla="*/ 1694583 h 1694583"/>
              <a:gd name="connsiteX1" fmla="*/ 607201 w 4364626"/>
              <a:gd name="connsiteY1" fmla="*/ 1541111 h 1694583"/>
              <a:gd name="connsiteX2" fmla="*/ 605571 w 4364626"/>
              <a:gd name="connsiteY2" fmla="*/ 1542709 h 1694583"/>
              <a:gd name="connsiteX3" fmla="*/ 0 w 4364626"/>
              <a:gd name="connsiteY3" fmla="*/ 1166022 h 1694583"/>
              <a:gd name="connsiteX4" fmla="*/ 3547 w 4364626"/>
              <a:gd name="connsiteY4" fmla="*/ 1167214 h 1694583"/>
              <a:gd name="connsiteX5" fmla="*/ 4356402 w 4364626"/>
              <a:gd name="connsiteY5" fmla="*/ 1322279 h 1694583"/>
              <a:gd name="connsiteX6" fmla="*/ 3708372 w 4364626"/>
              <a:gd name="connsiteY6" fmla="*/ 1685253 h 1694583"/>
              <a:gd name="connsiteX0" fmla="*/ 3709037 w 4356621"/>
              <a:gd name="connsiteY0" fmla="*/ 1675836 h 1675836"/>
              <a:gd name="connsiteX1" fmla="*/ 607201 w 4356621"/>
              <a:gd name="connsiteY1" fmla="*/ 1522364 h 1675836"/>
              <a:gd name="connsiteX2" fmla="*/ 605571 w 4356621"/>
              <a:gd name="connsiteY2" fmla="*/ 1523962 h 1675836"/>
              <a:gd name="connsiteX3" fmla="*/ 0 w 4356621"/>
              <a:gd name="connsiteY3" fmla="*/ 1147275 h 1675836"/>
              <a:gd name="connsiteX4" fmla="*/ 3547 w 4356621"/>
              <a:gd name="connsiteY4" fmla="*/ 1148467 h 1675836"/>
              <a:gd name="connsiteX5" fmla="*/ 4356402 w 4356621"/>
              <a:gd name="connsiteY5" fmla="*/ 1303532 h 1675836"/>
              <a:gd name="connsiteX6" fmla="*/ 3708372 w 4356621"/>
              <a:gd name="connsiteY6" fmla="*/ 1666506 h 1675836"/>
              <a:gd name="connsiteX0" fmla="*/ 3709037 w 4356629"/>
              <a:gd name="connsiteY0" fmla="*/ 1669730 h 1669730"/>
              <a:gd name="connsiteX1" fmla="*/ 607201 w 4356629"/>
              <a:gd name="connsiteY1" fmla="*/ 1516258 h 1669730"/>
              <a:gd name="connsiteX2" fmla="*/ 605571 w 4356629"/>
              <a:gd name="connsiteY2" fmla="*/ 1517856 h 1669730"/>
              <a:gd name="connsiteX3" fmla="*/ 0 w 4356629"/>
              <a:gd name="connsiteY3" fmla="*/ 1141169 h 1669730"/>
              <a:gd name="connsiteX4" fmla="*/ 3547 w 4356629"/>
              <a:gd name="connsiteY4" fmla="*/ 1142361 h 1669730"/>
              <a:gd name="connsiteX5" fmla="*/ 4356402 w 4356629"/>
              <a:gd name="connsiteY5" fmla="*/ 1297426 h 1669730"/>
              <a:gd name="connsiteX6" fmla="*/ 3708372 w 4356629"/>
              <a:gd name="connsiteY6" fmla="*/ 1660400 h 1669730"/>
              <a:gd name="connsiteX0" fmla="*/ 3709037 w 4356609"/>
              <a:gd name="connsiteY0" fmla="*/ 1659648 h 1659648"/>
              <a:gd name="connsiteX1" fmla="*/ 607201 w 4356609"/>
              <a:gd name="connsiteY1" fmla="*/ 1506176 h 1659648"/>
              <a:gd name="connsiteX2" fmla="*/ 605571 w 4356609"/>
              <a:gd name="connsiteY2" fmla="*/ 1507774 h 1659648"/>
              <a:gd name="connsiteX3" fmla="*/ 0 w 4356609"/>
              <a:gd name="connsiteY3" fmla="*/ 1131087 h 1659648"/>
              <a:gd name="connsiteX4" fmla="*/ 3547 w 4356609"/>
              <a:gd name="connsiteY4" fmla="*/ 1132279 h 1659648"/>
              <a:gd name="connsiteX5" fmla="*/ 4356402 w 4356609"/>
              <a:gd name="connsiteY5" fmla="*/ 1287344 h 1659648"/>
              <a:gd name="connsiteX6" fmla="*/ 3708372 w 4356609"/>
              <a:gd name="connsiteY6" fmla="*/ 1650318 h 1659648"/>
              <a:gd name="connsiteX0" fmla="*/ 3709037 w 4356634"/>
              <a:gd name="connsiteY0" fmla="*/ 1727035 h 1727035"/>
              <a:gd name="connsiteX1" fmla="*/ 607201 w 4356634"/>
              <a:gd name="connsiteY1" fmla="*/ 1573563 h 1727035"/>
              <a:gd name="connsiteX2" fmla="*/ 605571 w 4356634"/>
              <a:gd name="connsiteY2" fmla="*/ 1575161 h 1727035"/>
              <a:gd name="connsiteX3" fmla="*/ 0 w 4356634"/>
              <a:gd name="connsiteY3" fmla="*/ 1198474 h 1727035"/>
              <a:gd name="connsiteX4" fmla="*/ 3547 w 4356634"/>
              <a:gd name="connsiteY4" fmla="*/ 1199666 h 1727035"/>
              <a:gd name="connsiteX5" fmla="*/ 4356402 w 4356634"/>
              <a:gd name="connsiteY5" fmla="*/ 1354731 h 1727035"/>
              <a:gd name="connsiteX6" fmla="*/ 3708372 w 4356634"/>
              <a:gd name="connsiteY6" fmla="*/ 1717705 h 1727035"/>
              <a:gd name="connsiteX0" fmla="*/ 3755240 w 4585222"/>
              <a:gd name="connsiteY0" fmla="*/ 1736396 h 1736396"/>
              <a:gd name="connsiteX1" fmla="*/ 653404 w 4585222"/>
              <a:gd name="connsiteY1" fmla="*/ 1582924 h 1736396"/>
              <a:gd name="connsiteX2" fmla="*/ 651774 w 4585222"/>
              <a:gd name="connsiteY2" fmla="*/ 1584522 h 1736396"/>
              <a:gd name="connsiteX3" fmla="*/ 46203 w 4585222"/>
              <a:gd name="connsiteY3" fmla="*/ 1207835 h 1736396"/>
              <a:gd name="connsiteX4" fmla="*/ 0 w 4585222"/>
              <a:gd name="connsiteY4" fmla="*/ 1217479 h 1736396"/>
              <a:gd name="connsiteX5" fmla="*/ 4402605 w 4585222"/>
              <a:gd name="connsiteY5" fmla="*/ 1364092 h 1736396"/>
              <a:gd name="connsiteX6" fmla="*/ 3754575 w 4585222"/>
              <a:gd name="connsiteY6" fmla="*/ 1727066 h 1736396"/>
              <a:gd name="connsiteX0" fmla="*/ 3755240 w 4406054"/>
              <a:gd name="connsiteY0" fmla="*/ 1726337 h 1726337"/>
              <a:gd name="connsiteX1" fmla="*/ 653404 w 4406054"/>
              <a:gd name="connsiteY1" fmla="*/ 1572865 h 1726337"/>
              <a:gd name="connsiteX2" fmla="*/ 651774 w 4406054"/>
              <a:gd name="connsiteY2" fmla="*/ 1574463 h 1726337"/>
              <a:gd name="connsiteX3" fmla="*/ 46203 w 4406054"/>
              <a:gd name="connsiteY3" fmla="*/ 1197776 h 1726337"/>
              <a:gd name="connsiteX4" fmla="*/ 0 w 4406054"/>
              <a:gd name="connsiteY4" fmla="*/ 1207420 h 1726337"/>
              <a:gd name="connsiteX5" fmla="*/ 4402605 w 4406054"/>
              <a:gd name="connsiteY5" fmla="*/ 1354033 h 1726337"/>
              <a:gd name="connsiteX6" fmla="*/ 3754575 w 4406054"/>
              <a:gd name="connsiteY6" fmla="*/ 1717007 h 1726337"/>
              <a:gd name="connsiteX0" fmla="*/ 3755240 w 4403235"/>
              <a:gd name="connsiteY0" fmla="*/ 1740397 h 1740397"/>
              <a:gd name="connsiteX1" fmla="*/ 653404 w 4403235"/>
              <a:gd name="connsiteY1" fmla="*/ 1586925 h 1740397"/>
              <a:gd name="connsiteX2" fmla="*/ 651774 w 4403235"/>
              <a:gd name="connsiteY2" fmla="*/ 1588523 h 1740397"/>
              <a:gd name="connsiteX3" fmla="*/ 46203 w 4403235"/>
              <a:gd name="connsiteY3" fmla="*/ 1211836 h 1740397"/>
              <a:gd name="connsiteX4" fmla="*/ 0 w 4403235"/>
              <a:gd name="connsiteY4" fmla="*/ 1221480 h 1740397"/>
              <a:gd name="connsiteX5" fmla="*/ 4402605 w 4403235"/>
              <a:gd name="connsiteY5" fmla="*/ 1368093 h 1740397"/>
              <a:gd name="connsiteX6" fmla="*/ 3754575 w 4403235"/>
              <a:gd name="connsiteY6" fmla="*/ 1731067 h 1740397"/>
              <a:gd name="connsiteX0" fmla="*/ 3755240 w 4408934"/>
              <a:gd name="connsiteY0" fmla="*/ 1739537 h 1739537"/>
              <a:gd name="connsiteX1" fmla="*/ 653404 w 4408934"/>
              <a:gd name="connsiteY1" fmla="*/ 1586065 h 1739537"/>
              <a:gd name="connsiteX2" fmla="*/ 651774 w 4408934"/>
              <a:gd name="connsiteY2" fmla="*/ 1587663 h 1739537"/>
              <a:gd name="connsiteX3" fmla="*/ 46203 w 4408934"/>
              <a:gd name="connsiteY3" fmla="*/ 1210976 h 1739537"/>
              <a:gd name="connsiteX4" fmla="*/ 0 w 4408934"/>
              <a:gd name="connsiteY4" fmla="*/ 1220620 h 1739537"/>
              <a:gd name="connsiteX5" fmla="*/ 4402605 w 4408934"/>
              <a:gd name="connsiteY5" fmla="*/ 1367233 h 1739537"/>
              <a:gd name="connsiteX6" fmla="*/ 3754575 w 4408934"/>
              <a:gd name="connsiteY6" fmla="*/ 1730207 h 1739537"/>
              <a:gd name="connsiteX0" fmla="*/ 3755240 w 4409359"/>
              <a:gd name="connsiteY0" fmla="*/ 1737837 h 1737837"/>
              <a:gd name="connsiteX1" fmla="*/ 653404 w 4409359"/>
              <a:gd name="connsiteY1" fmla="*/ 1584365 h 1737837"/>
              <a:gd name="connsiteX2" fmla="*/ 651774 w 4409359"/>
              <a:gd name="connsiteY2" fmla="*/ 1585963 h 1737837"/>
              <a:gd name="connsiteX3" fmla="*/ 46203 w 4409359"/>
              <a:gd name="connsiteY3" fmla="*/ 1209276 h 1737837"/>
              <a:gd name="connsiteX4" fmla="*/ 0 w 4409359"/>
              <a:gd name="connsiteY4" fmla="*/ 1218920 h 1737837"/>
              <a:gd name="connsiteX5" fmla="*/ 4402605 w 4409359"/>
              <a:gd name="connsiteY5" fmla="*/ 1365533 h 1737837"/>
              <a:gd name="connsiteX6" fmla="*/ 3754575 w 4409359"/>
              <a:gd name="connsiteY6" fmla="*/ 1728507 h 1737837"/>
              <a:gd name="connsiteX0" fmla="*/ 3755240 w 4330952"/>
              <a:gd name="connsiteY0" fmla="*/ 1734049 h 1734049"/>
              <a:gd name="connsiteX1" fmla="*/ 653404 w 4330952"/>
              <a:gd name="connsiteY1" fmla="*/ 1580577 h 1734049"/>
              <a:gd name="connsiteX2" fmla="*/ 651774 w 4330952"/>
              <a:gd name="connsiteY2" fmla="*/ 1582175 h 1734049"/>
              <a:gd name="connsiteX3" fmla="*/ 46203 w 4330952"/>
              <a:gd name="connsiteY3" fmla="*/ 1205488 h 1734049"/>
              <a:gd name="connsiteX4" fmla="*/ 0 w 4330952"/>
              <a:gd name="connsiteY4" fmla="*/ 1215132 h 1734049"/>
              <a:gd name="connsiteX5" fmla="*/ 4323983 w 4330952"/>
              <a:gd name="connsiteY5" fmla="*/ 1376868 h 1734049"/>
              <a:gd name="connsiteX6" fmla="*/ 3754575 w 4330952"/>
              <a:gd name="connsiteY6" fmla="*/ 1724719 h 1734049"/>
              <a:gd name="connsiteX0" fmla="*/ 3755240 w 4331247"/>
              <a:gd name="connsiteY0" fmla="*/ 1732815 h 1732815"/>
              <a:gd name="connsiteX1" fmla="*/ 653404 w 4331247"/>
              <a:gd name="connsiteY1" fmla="*/ 1579343 h 1732815"/>
              <a:gd name="connsiteX2" fmla="*/ 651774 w 4331247"/>
              <a:gd name="connsiteY2" fmla="*/ 1580941 h 1732815"/>
              <a:gd name="connsiteX3" fmla="*/ 46203 w 4331247"/>
              <a:gd name="connsiteY3" fmla="*/ 1204254 h 1732815"/>
              <a:gd name="connsiteX4" fmla="*/ 0 w 4331247"/>
              <a:gd name="connsiteY4" fmla="*/ 1213898 h 1732815"/>
              <a:gd name="connsiteX5" fmla="*/ 4323983 w 4331247"/>
              <a:gd name="connsiteY5" fmla="*/ 1375634 h 1732815"/>
              <a:gd name="connsiteX6" fmla="*/ 3754575 w 4331247"/>
              <a:gd name="connsiteY6" fmla="*/ 1723485 h 1732815"/>
              <a:gd name="connsiteX0" fmla="*/ 3755240 w 4332322"/>
              <a:gd name="connsiteY0" fmla="*/ 1661903 h 1661903"/>
              <a:gd name="connsiteX1" fmla="*/ 653404 w 4332322"/>
              <a:gd name="connsiteY1" fmla="*/ 1508431 h 1661903"/>
              <a:gd name="connsiteX2" fmla="*/ 651774 w 4332322"/>
              <a:gd name="connsiteY2" fmla="*/ 1510029 h 1661903"/>
              <a:gd name="connsiteX3" fmla="*/ 46203 w 4332322"/>
              <a:gd name="connsiteY3" fmla="*/ 1133342 h 1661903"/>
              <a:gd name="connsiteX4" fmla="*/ 0 w 4332322"/>
              <a:gd name="connsiteY4" fmla="*/ 1142986 h 1661903"/>
              <a:gd name="connsiteX5" fmla="*/ 4323983 w 4332322"/>
              <a:gd name="connsiteY5" fmla="*/ 1304722 h 1661903"/>
              <a:gd name="connsiteX6" fmla="*/ 3754575 w 4332322"/>
              <a:gd name="connsiteY6" fmla="*/ 1652573 h 1661903"/>
              <a:gd name="connsiteX0" fmla="*/ 3755240 w 4332322"/>
              <a:gd name="connsiteY0" fmla="*/ 1661903 h 1661903"/>
              <a:gd name="connsiteX1" fmla="*/ 653404 w 4332322"/>
              <a:gd name="connsiteY1" fmla="*/ 1508431 h 1661903"/>
              <a:gd name="connsiteX2" fmla="*/ 636207 w 4332322"/>
              <a:gd name="connsiteY2" fmla="*/ 1581234 h 1661903"/>
              <a:gd name="connsiteX3" fmla="*/ 46203 w 4332322"/>
              <a:gd name="connsiteY3" fmla="*/ 1133342 h 1661903"/>
              <a:gd name="connsiteX4" fmla="*/ 0 w 4332322"/>
              <a:gd name="connsiteY4" fmla="*/ 1142986 h 1661903"/>
              <a:gd name="connsiteX5" fmla="*/ 4323983 w 4332322"/>
              <a:gd name="connsiteY5" fmla="*/ 1304722 h 1661903"/>
              <a:gd name="connsiteX6" fmla="*/ 3754575 w 4332322"/>
              <a:gd name="connsiteY6" fmla="*/ 1652573 h 1661903"/>
              <a:gd name="connsiteX0" fmla="*/ 3755240 w 4332322"/>
              <a:gd name="connsiteY0" fmla="*/ 1661903 h 1661903"/>
              <a:gd name="connsiteX1" fmla="*/ 653404 w 4332322"/>
              <a:gd name="connsiteY1" fmla="*/ 1508431 h 1661903"/>
              <a:gd name="connsiteX2" fmla="*/ 636207 w 4332322"/>
              <a:gd name="connsiteY2" fmla="*/ 1581234 h 1661903"/>
              <a:gd name="connsiteX3" fmla="*/ 15462 w 4332322"/>
              <a:gd name="connsiteY3" fmla="*/ 1180882 h 1661903"/>
              <a:gd name="connsiteX4" fmla="*/ 0 w 4332322"/>
              <a:gd name="connsiteY4" fmla="*/ 1142986 h 1661903"/>
              <a:gd name="connsiteX5" fmla="*/ 4323983 w 4332322"/>
              <a:gd name="connsiteY5" fmla="*/ 1304722 h 1661903"/>
              <a:gd name="connsiteX6" fmla="*/ 3754575 w 4332322"/>
              <a:gd name="connsiteY6" fmla="*/ 1652573 h 1661903"/>
              <a:gd name="connsiteX0" fmla="*/ 3755240 w 4332322"/>
              <a:gd name="connsiteY0" fmla="*/ 1661903 h 1661903"/>
              <a:gd name="connsiteX1" fmla="*/ 682940 w 4332322"/>
              <a:gd name="connsiteY1" fmla="*/ 1528453 h 1661903"/>
              <a:gd name="connsiteX2" fmla="*/ 636207 w 4332322"/>
              <a:gd name="connsiteY2" fmla="*/ 1581234 h 1661903"/>
              <a:gd name="connsiteX3" fmla="*/ 15462 w 4332322"/>
              <a:gd name="connsiteY3" fmla="*/ 1180882 h 1661903"/>
              <a:gd name="connsiteX4" fmla="*/ 0 w 4332322"/>
              <a:gd name="connsiteY4" fmla="*/ 1142986 h 1661903"/>
              <a:gd name="connsiteX5" fmla="*/ 4323983 w 4332322"/>
              <a:gd name="connsiteY5" fmla="*/ 1304722 h 1661903"/>
              <a:gd name="connsiteX6" fmla="*/ 3754575 w 4332322"/>
              <a:gd name="connsiteY6" fmla="*/ 1652573 h 1661903"/>
              <a:gd name="connsiteX0" fmla="*/ 3755240 w 4332322"/>
              <a:gd name="connsiteY0" fmla="*/ 1661903 h 1661903"/>
              <a:gd name="connsiteX1" fmla="*/ 682940 w 4332322"/>
              <a:gd name="connsiteY1" fmla="*/ 1528453 h 1661903"/>
              <a:gd name="connsiteX2" fmla="*/ 636207 w 4332322"/>
              <a:gd name="connsiteY2" fmla="*/ 1581234 h 1661903"/>
              <a:gd name="connsiteX3" fmla="*/ 15462 w 4332322"/>
              <a:gd name="connsiteY3" fmla="*/ 1180882 h 1661903"/>
              <a:gd name="connsiteX4" fmla="*/ 0 w 4332322"/>
              <a:gd name="connsiteY4" fmla="*/ 1142986 h 1661903"/>
              <a:gd name="connsiteX5" fmla="*/ 4323983 w 4332322"/>
              <a:gd name="connsiteY5" fmla="*/ 1304722 h 1661903"/>
              <a:gd name="connsiteX6" fmla="*/ 3754575 w 4332322"/>
              <a:gd name="connsiteY6" fmla="*/ 1652573 h 1661903"/>
              <a:gd name="connsiteX0" fmla="*/ 3755240 w 4332322"/>
              <a:gd name="connsiteY0" fmla="*/ 1661903 h 1661903"/>
              <a:gd name="connsiteX1" fmla="*/ 682940 w 4332322"/>
              <a:gd name="connsiteY1" fmla="*/ 1528453 h 1661903"/>
              <a:gd name="connsiteX2" fmla="*/ 636207 w 4332322"/>
              <a:gd name="connsiteY2" fmla="*/ 1581234 h 1661903"/>
              <a:gd name="connsiteX3" fmla="*/ 15462 w 4332322"/>
              <a:gd name="connsiteY3" fmla="*/ 1180882 h 1661903"/>
              <a:gd name="connsiteX4" fmla="*/ 0 w 4332322"/>
              <a:gd name="connsiteY4" fmla="*/ 1142986 h 1661903"/>
              <a:gd name="connsiteX5" fmla="*/ 4323983 w 4332322"/>
              <a:gd name="connsiteY5" fmla="*/ 1304722 h 1661903"/>
              <a:gd name="connsiteX6" fmla="*/ 3754575 w 4332322"/>
              <a:gd name="connsiteY6" fmla="*/ 1652573 h 1661903"/>
              <a:gd name="connsiteX0" fmla="*/ 3744311 w 4504205"/>
              <a:gd name="connsiteY0" fmla="*/ 1627869 h 1627869"/>
              <a:gd name="connsiteX1" fmla="*/ 672011 w 4504205"/>
              <a:gd name="connsiteY1" fmla="*/ 1494419 h 1627869"/>
              <a:gd name="connsiteX2" fmla="*/ 625278 w 4504205"/>
              <a:gd name="connsiteY2" fmla="*/ 1547200 h 1627869"/>
              <a:gd name="connsiteX3" fmla="*/ 4533 w 4504205"/>
              <a:gd name="connsiteY3" fmla="*/ 1146848 h 1627869"/>
              <a:gd name="connsiteX4" fmla="*/ 0 w 4504205"/>
              <a:gd name="connsiteY4" fmla="*/ 1152036 h 1627869"/>
              <a:gd name="connsiteX5" fmla="*/ 4313054 w 4504205"/>
              <a:gd name="connsiteY5" fmla="*/ 1270688 h 1627869"/>
              <a:gd name="connsiteX6" fmla="*/ 3743646 w 4504205"/>
              <a:gd name="connsiteY6" fmla="*/ 1618539 h 1627869"/>
              <a:gd name="connsiteX0" fmla="*/ 3744311 w 4504205"/>
              <a:gd name="connsiteY0" fmla="*/ 1517898 h 1517898"/>
              <a:gd name="connsiteX1" fmla="*/ 672011 w 4504205"/>
              <a:gd name="connsiteY1" fmla="*/ 1384448 h 1517898"/>
              <a:gd name="connsiteX2" fmla="*/ 625278 w 4504205"/>
              <a:gd name="connsiteY2" fmla="*/ 1437229 h 1517898"/>
              <a:gd name="connsiteX3" fmla="*/ 4533 w 4504205"/>
              <a:gd name="connsiteY3" fmla="*/ 1036877 h 1517898"/>
              <a:gd name="connsiteX4" fmla="*/ 0 w 4504205"/>
              <a:gd name="connsiteY4" fmla="*/ 1042065 h 1517898"/>
              <a:gd name="connsiteX5" fmla="*/ 4313054 w 4504205"/>
              <a:gd name="connsiteY5" fmla="*/ 1160717 h 1517898"/>
              <a:gd name="connsiteX6" fmla="*/ 3743646 w 4504205"/>
              <a:gd name="connsiteY6" fmla="*/ 1508568 h 1517898"/>
              <a:gd name="connsiteX0" fmla="*/ 3744311 w 4328802"/>
              <a:gd name="connsiteY0" fmla="*/ 1670994 h 1705034"/>
              <a:gd name="connsiteX1" fmla="*/ 672011 w 4328802"/>
              <a:gd name="connsiteY1" fmla="*/ 1537544 h 1705034"/>
              <a:gd name="connsiteX2" fmla="*/ 625278 w 4328802"/>
              <a:gd name="connsiteY2" fmla="*/ 1590325 h 1705034"/>
              <a:gd name="connsiteX3" fmla="*/ 4533 w 4328802"/>
              <a:gd name="connsiteY3" fmla="*/ 1189973 h 1705034"/>
              <a:gd name="connsiteX4" fmla="*/ 0 w 4328802"/>
              <a:gd name="connsiteY4" fmla="*/ 1195161 h 1705034"/>
              <a:gd name="connsiteX5" fmla="*/ 4313054 w 4328802"/>
              <a:gd name="connsiteY5" fmla="*/ 1313813 h 1705034"/>
              <a:gd name="connsiteX6" fmla="*/ 3743646 w 4328802"/>
              <a:gd name="connsiteY6" fmla="*/ 1661664 h 1705034"/>
              <a:gd name="connsiteX0" fmla="*/ 3744311 w 4352797"/>
              <a:gd name="connsiteY0" fmla="*/ 1670994 h 1670994"/>
              <a:gd name="connsiteX1" fmla="*/ 672011 w 4352797"/>
              <a:gd name="connsiteY1" fmla="*/ 1537544 h 1670994"/>
              <a:gd name="connsiteX2" fmla="*/ 625278 w 4352797"/>
              <a:gd name="connsiteY2" fmla="*/ 1590325 h 1670994"/>
              <a:gd name="connsiteX3" fmla="*/ 4533 w 4352797"/>
              <a:gd name="connsiteY3" fmla="*/ 1189973 h 1670994"/>
              <a:gd name="connsiteX4" fmla="*/ 0 w 4352797"/>
              <a:gd name="connsiteY4" fmla="*/ 1195161 h 1670994"/>
              <a:gd name="connsiteX5" fmla="*/ 4313054 w 4352797"/>
              <a:gd name="connsiteY5" fmla="*/ 1313813 h 1670994"/>
              <a:gd name="connsiteX6" fmla="*/ 3743646 w 4352797"/>
              <a:gd name="connsiteY6" fmla="*/ 1661664 h 1670994"/>
              <a:gd name="connsiteX0" fmla="*/ 3744311 w 4314449"/>
              <a:gd name="connsiteY0" fmla="*/ 1665435 h 1665435"/>
              <a:gd name="connsiteX1" fmla="*/ 672011 w 4314449"/>
              <a:gd name="connsiteY1" fmla="*/ 1531985 h 1665435"/>
              <a:gd name="connsiteX2" fmla="*/ 625278 w 4314449"/>
              <a:gd name="connsiteY2" fmla="*/ 1584766 h 1665435"/>
              <a:gd name="connsiteX3" fmla="*/ 4533 w 4314449"/>
              <a:gd name="connsiteY3" fmla="*/ 1184414 h 1665435"/>
              <a:gd name="connsiteX4" fmla="*/ 0 w 4314449"/>
              <a:gd name="connsiteY4" fmla="*/ 1189602 h 1665435"/>
              <a:gd name="connsiteX5" fmla="*/ 4313054 w 4314449"/>
              <a:gd name="connsiteY5" fmla="*/ 1308254 h 1665435"/>
              <a:gd name="connsiteX6" fmla="*/ 3743646 w 4314449"/>
              <a:gd name="connsiteY6" fmla="*/ 1656105 h 1665435"/>
              <a:gd name="connsiteX0" fmla="*/ 3744311 w 4313804"/>
              <a:gd name="connsiteY0" fmla="*/ 1671896 h 1671896"/>
              <a:gd name="connsiteX1" fmla="*/ 672011 w 4313804"/>
              <a:gd name="connsiteY1" fmla="*/ 1538446 h 1671896"/>
              <a:gd name="connsiteX2" fmla="*/ 625278 w 4313804"/>
              <a:gd name="connsiteY2" fmla="*/ 1591227 h 1671896"/>
              <a:gd name="connsiteX3" fmla="*/ 4533 w 4313804"/>
              <a:gd name="connsiteY3" fmla="*/ 1190875 h 1671896"/>
              <a:gd name="connsiteX4" fmla="*/ 0 w 4313804"/>
              <a:gd name="connsiteY4" fmla="*/ 1196063 h 1671896"/>
              <a:gd name="connsiteX5" fmla="*/ 4313054 w 4313804"/>
              <a:gd name="connsiteY5" fmla="*/ 1314715 h 1671896"/>
              <a:gd name="connsiteX6" fmla="*/ 3743646 w 4313804"/>
              <a:gd name="connsiteY6" fmla="*/ 1662566 h 1671896"/>
              <a:gd name="connsiteX0" fmla="*/ 3744311 w 4313667"/>
              <a:gd name="connsiteY0" fmla="*/ 1670783 h 1670783"/>
              <a:gd name="connsiteX1" fmla="*/ 672011 w 4313667"/>
              <a:gd name="connsiteY1" fmla="*/ 1537333 h 1670783"/>
              <a:gd name="connsiteX2" fmla="*/ 625278 w 4313667"/>
              <a:gd name="connsiteY2" fmla="*/ 1590114 h 1670783"/>
              <a:gd name="connsiteX3" fmla="*/ 4533 w 4313667"/>
              <a:gd name="connsiteY3" fmla="*/ 1189762 h 1670783"/>
              <a:gd name="connsiteX4" fmla="*/ 0 w 4313667"/>
              <a:gd name="connsiteY4" fmla="*/ 1194950 h 1670783"/>
              <a:gd name="connsiteX5" fmla="*/ 4313054 w 4313667"/>
              <a:gd name="connsiteY5" fmla="*/ 1313602 h 1670783"/>
              <a:gd name="connsiteX6" fmla="*/ 3743646 w 4313667"/>
              <a:gd name="connsiteY6" fmla="*/ 1661453 h 1670783"/>
              <a:gd name="connsiteX0" fmla="*/ 3744311 w 4313667"/>
              <a:gd name="connsiteY0" fmla="*/ 1638328 h 1638328"/>
              <a:gd name="connsiteX1" fmla="*/ 672011 w 4313667"/>
              <a:gd name="connsiteY1" fmla="*/ 1504878 h 1638328"/>
              <a:gd name="connsiteX2" fmla="*/ 625278 w 4313667"/>
              <a:gd name="connsiteY2" fmla="*/ 1557659 h 1638328"/>
              <a:gd name="connsiteX3" fmla="*/ 4533 w 4313667"/>
              <a:gd name="connsiteY3" fmla="*/ 1157307 h 1638328"/>
              <a:gd name="connsiteX4" fmla="*/ 0 w 4313667"/>
              <a:gd name="connsiteY4" fmla="*/ 1162495 h 1638328"/>
              <a:gd name="connsiteX5" fmla="*/ 4313054 w 4313667"/>
              <a:gd name="connsiteY5" fmla="*/ 1281147 h 1638328"/>
              <a:gd name="connsiteX6" fmla="*/ 3743646 w 4313667"/>
              <a:gd name="connsiteY6" fmla="*/ 1628998 h 1638328"/>
              <a:gd name="connsiteX0" fmla="*/ 3744311 w 4313667"/>
              <a:gd name="connsiteY0" fmla="*/ 1660826 h 1660826"/>
              <a:gd name="connsiteX1" fmla="*/ 672011 w 4313667"/>
              <a:gd name="connsiteY1" fmla="*/ 1527376 h 1660826"/>
              <a:gd name="connsiteX2" fmla="*/ 625278 w 4313667"/>
              <a:gd name="connsiteY2" fmla="*/ 1580157 h 1660826"/>
              <a:gd name="connsiteX3" fmla="*/ 4533 w 4313667"/>
              <a:gd name="connsiteY3" fmla="*/ 1179805 h 1660826"/>
              <a:gd name="connsiteX4" fmla="*/ 0 w 4313667"/>
              <a:gd name="connsiteY4" fmla="*/ 1184993 h 1660826"/>
              <a:gd name="connsiteX5" fmla="*/ 4313054 w 4313667"/>
              <a:gd name="connsiteY5" fmla="*/ 1303645 h 1660826"/>
              <a:gd name="connsiteX6" fmla="*/ 3743646 w 4313667"/>
              <a:gd name="connsiteY6" fmla="*/ 1651496 h 1660826"/>
              <a:gd name="connsiteX0" fmla="*/ 3744311 w 4313667"/>
              <a:gd name="connsiteY0" fmla="*/ 1650411 h 1650411"/>
              <a:gd name="connsiteX1" fmla="*/ 672011 w 4313667"/>
              <a:gd name="connsiteY1" fmla="*/ 1516961 h 1650411"/>
              <a:gd name="connsiteX2" fmla="*/ 625278 w 4313667"/>
              <a:gd name="connsiteY2" fmla="*/ 1569742 h 1650411"/>
              <a:gd name="connsiteX3" fmla="*/ 4533 w 4313667"/>
              <a:gd name="connsiteY3" fmla="*/ 1169390 h 1650411"/>
              <a:gd name="connsiteX4" fmla="*/ 0 w 4313667"/>
              <a:gd name="connsiteY4" fmla="*/ 1174578 h 1650411"/>
              <a:gd name="connsiteX5" fmla="*/ 4313054 w 4313667"/>
              <a:gd name="connsiteY5" fmla="*/ 1293230 h 1650411"/>
              <a:gd name="connsiteX6" fmla="*/ 3743646 w 4313667"/>
              <a:gd name="connsiteY6" fmla="*/ 1641081 h 1650411"/>
              <a:gd name="connsiteX0" fmla="*/ 3744311 w 4313418"/>
              <a:gd name="connsiteY0" fmla="*/ 1689419 h 1689419"/>
              <a:gd name="connsiteX1" fmla="*/ 672011 w 4313418"/>
              <a:gd name="connsiteY1" fmla="*/ 1555969 h 1689419"/>
              <a:gd name="connsiteX2" fmla="*/ 625278 w 4313418"/>
              <a:gd name="connsiteY2" fmla="*/ 1608750 h 1689419"/>
              <a:gd name="connsiteX3" fmla="*/ 4533 w 4313418"/>
              <a:gd name="connsiteY3" fmla="*/ 1208398 h 1689419"/>
              <a:gd name="connsiteX4" fmla="*/ 0 w 4313418"/>
              <a:gd name="connsiteY4" fmla="*/ 1213586 h 1689419"/>
              <a:gd name="connsiteX5" fmla="*/ 4313054 w 4313418"/>
              <a:gd name="connsiteY5" fmla="*/ 1332238 h 1689419"/>
              <a:gd name="connsiteX6" fmla="*/ 3743646 w 4313418"/>
              <a:gd name="connsiteY6" fmla="*/ 1680089 h 1689419"/>
              <a:gd name="connsiteX0" fmla="*/ 3744311 w 4327688"/>
              <a:gd name="connsiteY0" fmla="*/ 1690627 h 1690627"/>
              <a:gd name="connsiteX1" fmla="*/ 672011 w 4327688"/>
              <a:gd name="connsiteY1" fmla="*/ 1557177 h 1690627"/>
              <a:gd name="connsiteX2" fmla="*/ 625278 w 4327688"/>
              <a:gd name="connsiteY2" fmla="*/ 1609958 h 1690627"/>
              <a:gd name="connsiteX3" fmla="*/ 4533 w 4327688"/>
              <a:gd name="connsiteY3" fmla="*/ 1209606 h 1690627"/>
              <a:gd name="connsiteX4" fmla="*/ 0 w 4327688"/>
              <a:gd name="connsiteY4" fmla="*/ 1214794 h 1690627"/>
              <a:gd name="connsiteX5" fmla="*/ 4327417 w 4327688"/>
              <a:gd name="connsiteY5" fmla="*/ 1329803 h 1690627"/>
              <a:gd name="connsiteX6" fmla="*/ 3743646 w 4327688"/>
              <a:gd name="connsiteY6" fmla="*/ 1681297 h 1690627"/>
              <a:gd name="connsiteX0" fmla="*/ 3744311 w 4327864"/>
              <a:gd name="connsiteY0" fmla="*/ 1687246 h 1687246"/>
              <a:gd name="connsiteX1" fmla="*/ 672011 w 4327864"/>
              <a:gd name="connsiteY1" fmla="*/ 1553796 h 1687246"/>
              <a:gd name="connsiteX2" fmla="*/ 625278 w 4327864"/>
              <a:gd name="connsiteY2" fmla="*/ 1606577 h 1687246"/>
              <a:gd name="connsiteX3" fmla="*/ 4533 w 4327864"/>
              <a:gd name="connsiteY3" fmla="*/ 1206225 h 1687246"/>
              <a:gd name="connsiteX4" fmla="*/ 0 w 4327864"/>
              <a:gd name="connsiteY4" fmla="*/ 1211413 h 1687246"/>
              <a:gd name="connsiteX5" fmla="*/ 4327417 w 4327864"/>
              <a:gd name="connsiteY5" fmla="*/ 1326422 h 1687246"/>
              <a:gd name="connsiteX6" fmla="*/ 3743646 w 4327864"/>
              <a:gd name="connsiteY6" fmla="*/ 1677916 h 1687246"/>
              <a:gd name="connsiteX0" fmla="*/ 3744311 w 4327864"/>
              <a:gd name="connsiteY0" fmla="*/ 1687246 h 1687246"/>
              <a:gd name="connsiteX1" fmla="*/ 624192 w 4327864"/>
              <a:gd name="connsiteY1" fmla="*/ 1603729 h 1687246"/>
              <a:gd name="connsiteX2" fmla="*/ 625278 w 4327864"/>
              <a:gd name="connsiteY2" fmla="*/ 1606577 h 1687246"/>
              <a:gd name="connsiteX3" fmla="*/ 4533 w 4327864"/>
              <a:gd name="connsiteY3" fmla="*/ 1206225 h 1687246"/>
              <a:gd name="connsiteX4" fmla="*/ 0 w 4327864"/>
              <a:gd name="connsiteY4" fmla="*/ 1211413 h 1687246"/>
              <a:gd name="connsiteX5" fmla="*/ 4327417 w 4327864"/>
              <a:gd name="connsiteY5" fmla="*/ 1326422 h 1687246"/>
              <a:gd name="connsiteX6" fmla="*/ 3743646 w 4327864"/>
              <a:gd name="connsiteY6" fmla="*/ 1677916 h 1687246"/>
              <a:gd name="connsiteX0" fmla="*/ 3744311 w 4327864"/>
              <a:gd name="connsiteY0" fmla="*/ 1687246 h 1687246"/>
              <a:gd name="connsiteX1" fmla="*/ 624192 w 4327864"/>
              <a:gd name="connsiteY1" fmla="*/ 1603729 h 1687246"/>
              <a:gd name="connsiteX2" fmla="*/ 629570 w 4327864"/>
              <a:gd name="connsiteY2" fmla="*/ 1599600 h 1687246"/>
              <a:gd name="connsiteX3" fmla="*/ 625278 w 4327864"/>
              <a:gd name="connsiteY3" fmla="*/ 1606577 h 1687246"/>
              <a:gd name="connsiteX4" fmla="*/ 4533 w 4327864"/>
              <a:gd name="connsiteY4" fmla="*/ 1206225 h 1687246"/>
              <a:gd name="connsiteX5" fmla="*/ 0 w 4327864"/>
              <a:gd name="connsiteY5" fmla="*/ 1211413 h 1687246"/>
              <a:gd name="connsiteX6" fmla="*/ 4327417 w 4327864"/>
              <a:gd name="connsiteY6" fmla="*/ 1326422 h 1687246"/>
              <a:gd name="connsiteX7" fmla="*/ 3743646 w 4327864"/>
              <a:gd name="connsiteY7" fmla="*/ 1677916 h 1687246"/>
              <a:gd name="connsiteX0" fmla="*/ 3744311 w 4327864"/>
              <a:gd name="connsiteY0" fmla="*/ 1687246 h 1687246"/>
              <a:gd name="connsiteX1" fmla="*/ 624192 w 4327864"/>
              <a:gd name="connsiteY1" fmla="*/ 1603729 h 1687246"/>
              <a:gd name="connsiteX2" fmla="*/ 629570 w 4327864"/>
              <a:gd name="connsiteY2" fmla="*/ 1599600 h 1687246"/>
              <a:gd name="connsiteX3" fmla="*/ 4533 w 4327864"/>
              <a:gd name="connsiteY3" fmla="*/ 1206225 h 1687246"/>
              <a:gd name="connsiteX4" fmla="*/ 0 w 4327864"/>
              <a:gd name="connsiteY4" fmla="*/ 1211413 h 1687246"/>
              <a:gd name="connsiteX5" fmla="*/ 4327417 w 4327864"/>
              <a:gd name="connsiteY5" fmla="*/ 1326422 h 1687246"/>
              <a:gd name="connsiteX6" fmla="*/ 3743646 w 4327864"/>
              <a:gd name="connsiteY6" fmla="*/ 1677916 h 1687246"/>
              <a:gd name="connsiteX0" fmla="*/ 3744311 w 4327864"/>
              <a:gd name="connsiteY0" fmla="*/ 1687246 h 1687246"/>
              <a:gd name="connsiteX1" fmla="*/ 624192 w 4327864"/>
              <a:gd name="connsiteY1" fmla="*/ 1603729 h 1687246"/>
              <a:gd name="connsiteX2" fmla="*/ 4533 w 4327864"/>
              <a:gd name="connsiteY2" fmla="*/ 1206225 h 1687246"/>
              <a:gd name="connsiteX3" fmla="*/ 0 w 4327864"/>
              <a:gd name="connsiteY3" fmla="*/ 1211413 h 1687246"/>
              <a:gd name="connsiteX4" fmla="*/ 4327417 w 4327864"/>
              <a:gd name="connsiteY4" fmla="*/ 1326422 h 1687246"/>
              <a:gd name="connsiteX5" fmla="*/ 3743646 w 4327864"/>
              <a:gd name="connsiteY5" fmla="*/ 1677916 h 1687246"/>
              <a:gd name="connsiteX0" fmla="*/ 3744311 w 4327864"/>
              <a:gd name="connsiteY0" fmla="*/ 1687246 h 1687246"/>
              <a:gd name="connsiteX1" fmla="*/ 624192 w 4327864"/>
              <a:gd name="connsiteY1" fmla="*/ 1603729 h 1687246"/>
              <a:gd name="connsiteX2" fmla="*/ 4533 w 4327864"/>
              <a:gd name="connsiteY2" fmla="*/ 1206225 h 1687246"/>
              <a:gd name="connsiteX3" fmla="*/ 0 w 4327864"/>
              <a:gd name="connsiteY3" fmla="*/ 1211413 h 1687246"/>
              <a:gd name="connsiteX4" fmla="*/ 4327417 w 4327864"/>
              <a:gd name="connsiteY4" fmla="*/ 1326422 h 1687246"/>
              <a:gd name="connsiteX5" fmla="*/ 3743646 w 4327864"/>
              <a:gd name="connsiteY5" fmla="*/ 1677916 h 1687246"/>
              <a:gd name="connsiteX0" fmla="*/ 3744311 w 4327864"/>
              <a:gd name="connsiteY0" fmla="*/ 1687246 h 1687246"/>
              <a:gd name="connsiteX1" fmla="*/ 635600 w 4327864"/>
              <a:gd name="connsiteY1" fmla="*/ 1612932 h 1687246"/>
              <a:gd name="connsiteX2" fmla="*/ 4533 w 4327864"/>
              <a:gd name="connsiteY2" fmla="*/ 1206225 h 1687246"/>
              <a:gd name="connsiteX3" fmla="*/ 0 w 4327864"/>
              <a:gd name="connsiteY3" fmla="*/ 1211413 h 1687246"/>
              <a:gd name="connsiteX4" fmla="*/ 4327417 w 4327864"/>
              <a:gd name="connsiteY4" fmla="*/ 1326422 h 1687246"/>
              <a:gd name="connsiteX5" fmla="*/ 3743646 w 4327864"/>
              <a:gd name="connsiteY5" fmla="*/ 1677916 h 1687246"/>
              <a:gd name="connsiteX0" fmla="*/ 3760217 w 4598278"/>
              <a:gd name="connsiteY0" fmla="*/ 1477318 h 1477318"/>
              <a:gd name="connsiteX1" fmla="*/ 651506 w 4598278"/>
              <a:gd name="connsiteY1" fmla="*/ 1403004 h 1477318"/>
              <a:gd name="connsiteX2" fmla="*/ 20439 w 4598278"/>
              <a:gd name="connsiteY2" fmla="*/ 996297 h 1477318"/>
              <a:gd name="connsiteX3" fmla="*/ 0 w 4598278"/>
              <a:gd name="connsiteY3" fmla="*/ 1028201 h 1477318"/>
              <a:gd name="connsiteX4" fmla="*/ 4343323 w 4598278"/>
              <a:gd name="connsiteY4" fmla="*/ 1116494 h 1477318"/>
              <a:gd name="connsiteX5" fmla="*/ 3759552 w 4598278"/>
              <a:gd name="connsiteY5" fmla="*/ 1467988 h 1477318"/>
              <a:gd name="connsiteX0" fmla="*/ 4009767 w 4847828"/>
              <a:gd name="connsiteY0" fmla="*/ 1477318 h 1477318"/>
              <a:gd name="connsiteX1" fmla="*/ 901056 w 4847828"/>
              <a:gd name="connsiteY1" fmla="*/ 1403004 h 1477318"/>
              <a:gd name="connsiteX2" fmla="*/ 249550 w 4847828"/>
              <a:gd name="connsiteY2" fmla="*/ 1028201 h 1477318"/>
              <a:gd name="connsiteX3" fmla="*/ 4592873 w 4847828"/>
              <a:gd name="connsiteY3" fmla="*/ 1116494 h 1477318"/>
              <a:gd name="connsiteX4" fmla="*/ 4009102 w 4847828"/>
              <a:gd name="connsiteY4" fmla="*/ 1467988 h 1477318"/>
              <a:gd name="connsiteX0" fmla="*/ 3760217 w 4598278"/>
              <a:gd name="connsiteY0" fmla="*/ 1477318 h 1477318"/>
              <a:gd name="connsiteX1" fmla="*/ 651506 w 4598278"/>
              <a:gd name="connsiteY1" fmla="*/ 1403004 h 1477318"/>
              <a:gd name="connsiteX2" fmla="*/ 0 w 4598278"/>
              <a:gd name="connsiteY2" fmla="*/ 1028201 h 1477318"/>
              <a:gd name="connsiteX3" fmla="*/ 4343323 w 4598278"/>
              <a:gd name="connsiteY3" fmla="*/ 1116494 h 1477318"/>
              <a:gd name="connsiteX4" fmla="*/ 3759552 w 4598278"/>
              <a:gd name="connsiteY4" fmla="*/ 1467988 h 1477318"/>
              <a:gd name="connsiteX0" fmla="*/ 3760217 w 4598278"/>
              <a:gd name="connsiteY0" fmla="*/ 1477318 h 1477318"/>
              <a:gd name="connsiteX1" fmla="*/ 651506 w 4598278"/>
              <a:gd name="connsiteY1" fmla="*/ 1403004 h 1477318"/>
              <a:gd name="connsiteX2" fmla="*/ 0 w 4598278"/>
              <a:gd name="connsiteY2" fmla="*/ 1028201 h 1477318"/>
              <a:gd name="connsiteX3" fmla="*/ 4343323 w 4598278"/>
              <a:gd name="connsiteY3" fmla="*/ 1116494 h 1477318"/>
              <a:gd name="connsiteX4" fmla="*/ 3759552 w 4598278"/>
              <a:gd name="connsiteY4" fmla="*/ 1467988 h 1477318"/>
              <a:gd name="connsiteX0" fmla="*/ 3760217 w 4598278"/>
              <a:gd name="connsiteY0" fmla="*/ 1477318 h 1477318"/>
              <a:gd name="connsiteX1" fmla="*/ 651506 w 4598278"/>
              <a:gd name="connsiteY1" fmla="*/ 1403004 h 1477318"/>
              <a:gd name="connsiteX2" fmla="*/ 0 w 4598278"/>
              <a:gd name="connsiteY2" fmla="*/ 1028201 h 1477318"/>
              <a:gd name="connsiteX3" fmla="*/ 4343323 w 4598278"/>
              <a:gd name="connsiteY3" fmla="*/ 1116494 h 1477318"/>
              <a:gd name="connsiteX4" fmla="*/ 3759552 w 4598278"/>
              <a:gd name="connsiteY4" fmla="*/ 1467988 h 1477318"/>
              <a:gd name="connsiteX0" fmla="*/ 3760217 w 4598278"/>
              <a:gd name="connsiteY0" fmla="*/ 1477318 h 1477318"/>
              <a:gd name="connsiteX1" fmla="*/ 639801 w 4598278"/>
              <a:gd name="connsiteY1" fmla="*/ 1410509 h 1477318"/>
              <a:gd name="connsiteX2" fmla="*/ 0 w 4598278"/>
              <a:gd name="connsiteY2" fmla="*/ 1028201 h 1477318"/>
              <a:gd name="connsiteX3" fmla="*/ 4343323 w 4598278"/>
              <a:gd name="connsiteY3" fmla="*/ 1116494 h 1477318"/>
              <a:gd name="connsiteX4" fmla="*/ 3759552 w 4598278"/>
              <a:gd name="connsiteY4" fmla="*/ 1467988 h 1477318"/>
              <a:gd name="connsiteX0" fmla="*/ 3760217 w 4598278"/>
              <a:gd name="connsiteY0" fmla="*/ 1477318 h 1477318"/>
              <a:gd name="connsiteX1" fmla="*/ 639801 w 4598278"/>
              <a:gd name="connsiteY1" fmla="*/ 1410509 h 1477318"/>
              <a:gd name="connsiteX2" fmla="*/ 0 w 4598278"/>
              <a:gd name="connsiteY2" fmla="*/ 1028201 h 1477318"/>
              <a:gd name="connsiteX3" fmla="*/ 4343323 w 4598278"/>
              <a:gd name="connsiteY3" fmla="*/ 1116494 h 1477318"/>
              <a:gd name="connsiteX4" fmla="*/ 3759552 w 4598278"/>
              <a:gd name="connsiteY4" fmla="*/ 1467988 h 1477318"/>
              <a:gd name="connsiteX0" fmla="*/ 3760217 w 4598278"/>
              <a:gd name="connsiteY0" fmla="*/ 1477318 h 1477318"/>
              <a:gd name="connsiteX1" fmla="*/ 639801 w 4598278"/>
              <a:gd name="connsiteY1" fmla="*/ 1410509 h 1477318"/>
              <a:gd name="connsiteX2" fmla="*/ 0 w 4598278"/>
              <a:gd name="connsiteY2" fmla="*/ 1028201 h 1477318"/>
              <a:gd name="connsiteX3" fmla="*/ 4343323 w 4598278"/>
              <a:gd name="connsiteY3" fmla="*/ 1116494 h 1477318"/>
              <a:gd name="connsiteX4" fmla="*/ 3759552 w 4598278"/>
              <a:gd name="connsiteY4" fmla="*/ 1467988 h 1477318"/>
              <a:gd name="connsiteX0" fmla="*/ 3760217 w 4598278"/>
              <a:gd name="connsiteY0" fmla="*/ 1477318 h 1477318"/>
              <a:gd name="connsiteX1" fmla="*/ 639801 w 4598278"/>
              <a:gd name="connsiteY1" fmla="*/ 1410509 h 1477318"/>
              <a:gd name="connsiteX2" fmla="*/ 0 w 4598278"/>
              <a:gd name="connsiteY2" fmla="*/ 1028201 h 1477318"/>
              <a:gd name="connsiteX3" fmla="*/ 4343323 w 4598278"/>
              <a:gd name="connsiteY3" fmla="*/ 1116494 h 1477318"/>
              <a:gd name="connsiteX4" fmla="*/ 3759552 w 4598278"/>
              <a:gd name="connsiteY4" fmla="*/ 1467988 h 1477318"/>
              <a:gd name="connsiteX0" fmla="*/ 3760217 w 4591912"/>
              <a:gd name="connsiteY0" fmla="*/ 1477865 h 1483546"/>
              <a:gd name="connsiteX1" fmla="*/ 639801 w 4591912"/>
              <a:gd name="connsiteY1" fmla="*/ 1411056 h 1483546"/>
              <a:gd name="connsiteX2" fmla="*/ 0 w 4591912"/>
              <a:gd name="connsiteY2" fmla="*/ 1028748 h 1483546"/>
              <a:gd name="connsiteX3" fmla="*/ 4343323 w 4591912"/>
              <a:gd name="connsiteY3" fmla="*/ 1117041 h 1483546"/>
              <a:gd name="connsiteX4" fmla="*/ 3736142 w 4591912"/>
              <a:gd name="connsiteY4" fmla="*/ 1483546 h 1483546"/>
              <a:gd name="connsiteX0" fmla="*/ 3760217 w 4343323"/>
              <a:gd name="connsiteY0" fmla="*/ 1477865 h 1477865"/>
              <a:gd name="connsiteX1" fmla="*/ 639801 w 4343323"/>
              <a:gd name="connsiteY1" fmla="*/ 1411056 h 1477865"/>
              <a:gd name="connsiteX2" fmla="*/ 0 w 4343323"/>
              <a:gd name="connsiteY2" fmla="*/ 1028748 h 1477865"/>
              <a:gd name="connsiteX3" fmla="*/ 4343323 w 4343323"/>
              <a:gd name="connsiteY3" fmla="*/ 1117041 h 1477865"/>
              <a:gd name="connsiteX0" fmla="*/ 3731803 w 4343323"/>
              <a:gd name="connsiteY0" fmla="*/ 1485073 h 1485073"/>
              <a:gd name="connsiteX1" fmla="*/ 639801 w 4343323"/>
              <a:gd name="connsiteY1" fmla="*/ 1411056 h 1485073"/>
              <a:gd name="connsiteX2" fmla="*/ 0 w 4343323"/>
              <a:gd name="connsiteY2" fmla="*/ 1028748 h 1485073"/>
              <a:gd name="connsiteX3" fmla="*/ 4343323 w 4343323"/>
              <a:gd name="connsiteY3" fmla="*/ 1117041 h 1485073"/>
              <a:gd name="connsiteX0" fmla="*/ 3731803 w 4383145"/>
              <a:gd name="connsiteY0" fmla="*/ 1484565 h 1484565"/>
              <a:gd name="connsiteX1" fmla="*/ 639801 w 4383145"/>
              <a:gd name="connsiteY1" fmla="*/ 1410548 h 1484565"/>
              <a:gd name="connsiteX2" fmla="*/ 0 w 4383145"/>
              <a:gd name="connsiteY2" fmla="*/ 1028240 h 1484565"/>
              <a:gd name="connsiteX3" fmla="*/ 4383145 w 4383145"/>
              <a:gd name="connsiteY3" fmla="*/ 1118529 h 1484565"/>
              <a:gd name="connsiteX0" fmla="*/ 3731803 w 4383145"/>
              <a:gd name="connsiteY0" fmla="*/ 1668449 h 1668449"/>
              <a:gd name="connsiteX1" fmla="*/ 639801 w 4383145"/>
              <a:gd name="connsiteY1" fmla="*/ 1594432 h 1668449"/>
              <a:gd name="connsiteX2" fmla="*/ 0 w 4383145"/>
              <a:gd name="connsiteY2" fmla="*/ 1212124 h 1668449"/>
              <a:gd name="connsiteX3" fmla="*/ 4383145 w 4383145"/>
              <a:gd name="connsiteY3" fmla="*/ 1302413 h 1668449"/>
              <a:gd name="connsiteX0" fmla="*/ 3731803 w 4352228"/>
              <a:gd name="connsiteY0" fmla="*/ 1667355 h 1667355"/>
              <a:gd name="connsiteX1" fmla="*/ 639801 w 4352228"/>
              <a:gd name="connsiteY1" fmla="*/ 1593338 h 1667355"/>
              <a:gd name="connsiteX2" fmla="*/ 0 w 4352228"/>
              <a:gd name="connsiteY2" fmla="*/ 1211030 h 1667355"/>
              <a:gd name="connsiteX3" fmla="*/ 4352228 w 4352228"/>
              <a:gd name="connsiteY3" fmla="*/ 1304625 h 1667355"/>
              <a:gd name="connsiteX0" fmla="*/ 3731803 w 4352228"/>
              <a:gd name="connsiteY0" fmla="*/ 1695713 h 1695713"/>
              <a:gd name="connsiteX1" fmla="*/ 639801 w 4352228"/>
              <a:gd name="connsiteY1" fmla="*/ 1621696 h 1695713"/>
              <a:gd name="connsiteX2" fmla="*/ 0 w 4352228"/>
              <a:gd name="connsiteY2" fmla="*/ 1239388 h 1695713"/>
              <a:gd name="connsiteX3" fmla="*/ 4352228 w 4352228"/>
              <a:gd name="connsiteY3" fmla="*/ 1332983 h 1695713"/>
              <a:gd name="connsiteX0" fmla="*/ 3731803 w 4363337"/>
              <a:gd name="connsiteY0" fmla="*/ 1686901 h 1686901"/>
              <a:gd name="connsiteX1" fmla="*/ 639801 w 4363337"/>
              <a:gd name="connsiteY1" fmla="*/ 1612884 h 1686901"/>
              <a:gd name="connsiteX2" fmla="*/ 0 w 4363337"/>
              <a:gd name="connsiteY2" fmla="*/ 1230576 h 1686901"/>
              <a:gd name="connsiteX3" fmla="*/ 4363337 w 4363337"/>
              <a:gd name="connsiteY3" fmla="*/ 1350084 h 1686901"/>
              <a:gd name="connsiteX0" fmla="*/ 3731803 w 4354029"/>
              <a:gd name="connsiteY0" fmla="*/ 1693286 h 1693286"/>
              <a:gd name="connsiteX1" fmla="*/ 639801 w 4354029"/>
              <a:gd name="connsiteY1" fmla="*/ 1619269 h 1693286"/>
              <a:gd name="connsiteX2" fmla="*/ 0 w 4354029"/>
              <a:gd name="connsiteY2" fmla="*/ 1236961 h 1693286"/>
              <a:gd name="connsiteX3" fmla="*/ 4354029 w 4354029"/>
              <a:gd name="connsiteY3" fmla="*/ 1337660 h 1693286"/>
              <a:gd name="connsiteX0" fmla="*/ 3731803 w 4354029"/>
              <a:gd name="connsiteY0" fmla="*/ 1693286 h 1693286"/>
              <a:gd name="connsiteX1" fmla="*/ 639801 w 4354029"/>
              <a:gd name="connsiteY1" fmla="*/ 1619269 h 1693286"/>
              <a:gd name="connsiteX2" fmla="*/ 0 w 4354029"/>
              <a:gd name="connsiteY2" fmla="*/ 1236961 h 1693286"/>
              <a:gd name="connsiteX3" fmla="*/ 4354029 w 4354029"/>
              <a:gd name="connsiteY3" fmla="*/ 1337660 h 1693286"/>
              <a:gd name="connsiteX0" fmla="*/ 3731803 w 4354029"/>
              <a:gd name="connsiteY0" fmla="*/ 1693286 h 1693286"/>
              <a:gd name="connsiteX1" fmla="*/ 639801 w 4354029"/>
              <a:gd name="connsiteY1" fmla="*/ 1619269 h 1693286"/>
              <a:gd name="connsiteX2" fmla="*/ 0 w 4354029"/>
              <a:gd name="connsiteY2" fmla="*/ 1236961 h 1693286"/>
              <a:gd name="connsiteX3" fmla="*/ 4354029 w 4354029"/>
              <a:gd name="connsiteY3" fmla="*/ 1337660 h 1693286"/>
              <a:gd name="connsiteX0" fmla="*/ 3731803 w 4354029"/>
              <a:gd name="connsiteY0" fmla="*/ 1667152 h 1667152"/>
              <a:gd name="connsiteX1" fmla="*/ 639801 w 4354029"/>
              <a:gd name="connsiteY1" fmla="*/ 1593135 h 1667152"/>
              <a:gd name="connsiteX2" fmla="*/ 0 w 4354029"/>
              <a:gd name="connsiteY2" fmla="*/ 1210827 h 1667152"/>
              <a:gd name="connsiteX3" fmla="*/ 4354029 w 4354029"/>
              <a:gd name="connsiteY3" fmla="*/ 1311526 h 1667152"/>
              <a:gd name="connsiteX0" fmla="*/ 3731803 w 4354029"/>
              <a:gd name="connsiteY0" fmla="*/ 1674997 h 1674997"/>
              <a:gd name="connsiteX1" fmla="*/ 639801 w 4354029"/>
              <a:gd name="connsiteY1" fmla="*/ 1600980 h 1674997"/>
              <a:gd name="connsiteX2" fmla="*/ 0 w 4354029"/>
              <a:gd name="connsiteY2" fmla="*/ 1218672 h 1674997"/>
              <a:gd name="connsiteX3" fmla="*/ 4354029 w 4354029"/>
              <a:gd name="connsiteY3" fmla="*/ 1319371 h 1674997"/>
              <a:gd name="connsiteX0" fmla="*/ 3731803 w 4354029"/>
              <a:gd name="connsiteY0" fmla="*/ 1678758 h 1678758"/>
              <a:gd name="connsiteX1" fmla="*/ 639801 w 4354029"/>
              <a:gd name="connsiteY1" fmla="*/ 1604741 h 1678758"/>
              <a:gd name="connsiteX2" fmla="*/ 0 w 4354029"/>
              <a:gd name="connsiteY2" fmla="*/ 1222433 h 1678758"/>
              <a:gd name="connsiteX3" fmla="*/ 4354029 w 4354029"/>
              <a:gd name="connsiteY3" fmla="*/ 1323132 h 1678758"/>
              <a:gd name="connsiteX0" fmla="*/ 3731803 w 4354029"/>
              <a:gd name="connsiteY0" fmla="*/ 1674728 h 1674728"/>
              <a:gd name="connsiteX1" fmla="*/ 639801 w 4354029"/>
              <a:gd name="connsiteY1" fmla="*/ 1600711 h 1674728"/>
              <a:gd name="connsiteX2" fmla="*/ 0 w 4354029"/>
              <a:gd name="connsiteY2" fmla="*/ 1218403 h 1674728"/>
              <a:gd name="connsiteX3" fmla="*/ 4354029 w 4354029"/>
              <a:gd name="connsiteY3" fmla="*/ 1319102 h 167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4029" h="1674728">
                <a:moveTo>
                  <a:pt x="3731803" y="1674728"/>
                </a:moveTo>
                <a:cubicBezTo>
                  <a:pt x="3175395" y="623178"/>
                  <a:pt x="1504464" y="325660"/>
                  <a:pt x="639801" y="1600711"/>
                </a:cubicBezTo>
                <a:cubicBezTo>
                  <a:pt x="153546" y="1328436"/>
                  <a:pt x="10525" y="1211744"/>
                  <a:pt x="0" y="1218403"/>
                </a:cubicBezTo>
                <a:cubicBezTo>
                  <a:pt x="1666157" y="-1058256"/>
                  <a:pt x="4051207" y="381031"/>
                  <a:pt x="4354029" y="1319102"/>
                </a:cubicBezTo>
              </a:path>
            </a:pathLst>
          </a:custGeom>
          <a:gradFill>
            <a:gsLst>
              <a:gs pos="0">
                <a:srgbClr val="FFC000"/>
              </a:gs>
              <a:gs pos="94000">
                <a:srgbClr val="F78E23"/>
              </a:gs>
            </a:gsLst>
            <a:lin ang="5400000" scaled="1"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7443086" y="2809492"/>
            <a:ext cx="525657" cy="1140308"/>
          </a:xfrm>
          <a:custGeom>
            <a:avLst/>
            <a:gdLst>
              <a:gd name="connsiteX0" fmla="*/ 0 w 550797"/>
              <a:gd name="connsiteY0" fmla="*/ 588335 h 1176670"/>
              <a:gd name="connsiteX1" fmla="*/ 275399 w 550797"/>
              <a:gd name="connsiteY1" fmla="*/ 0 h 1176670"/>
              <a:gd name="connsiteX2" fmla="*/ 550798 w 550797"/>
              <a:gd name="connsiteY2" fmla="*/ 588335 h 1176670"/>
              <a:gd name="connsiteX3" fmla="*/ 275399 w 550797"/>
              <a:gd name="connsiteY3" fmla="*/ 1176670 h 1176670"/>
              <a:gd name="connsiteX4" fmla="*/ 0 w 550797"/>
              <a:gd name="connsiteY4" fmla="*/ 588335 h 1176670"/>
              <a:gd name="connsiteX0" fmla="*/ 7760 w 627906"/>
              <a:gd name="connsiteY0" fmla="*/ 578972 h 1167307"/>
              <a:gd name="connsiteX1" fmla="*/ 560912 w 627906"/>
              <a:gd name="connsiteY1" fmla="*/ 0 h 1167307"/>
              <a:gd name="connsiteX2" fmla="*/ 558558 w 627906"/>
              <a:gd name="connsiteY2" fmla="*/ 578972 h 1167307"/>
              <a:gd name="connsiteX3" fmla="*/ 283159 w 627906"/>
              <a:gd name="connsiteY3" fmla="*/ 1167307 h 1167307"/>
              <a:gd name="connsiteX4" fmla="*/ 7760 w 627906"/>
              <a:gd name="connsiteY4" fmla="*/ 578972 h 1167307"/>
              <a:gd name="connsiteX0" fmla="*/ 6977 w 769990"/>
              <a:gd name="connsiteY0" fmla="*/ 579660 h 1168323"/>
              <a:gd name="connsiteX1" fmla="*/ 560129 w 769990"/>
              <a:gd name="connsiteY1" fmla="*/ 688 h 1168323"/>
              <a:gd name="connsiteX2" fmla="*/ 769990 w 769990"/>
              <a:gd name="connsiteY2" fmla="*/ 498519 h 1168323"/>
              <a:gd name="connsiteX3" fmla="*/ 282376 w 769990"/>
              <a:gd name="connsiteY3" fmla="*/ 1167995 h 1168323"/>
              <a:gd name="connsiteX4" fmla="*/ 6977 w 769990"/>
              <a:gd name="connsiteY4" fmla="*/ 579660 h 1168323"/>
              <a:gd name="connsiteX0" fmla="*/ 6977 w 769990"/>
              <a:gd name="connsiteY0" fmla="*/ 579660 h 1168323"/>
              <a:gd name="connsiteX1" fmla="*/ 560129 w 769990"/>
              <a:gd name="connsiteY1" fmla="*/ 688 h 1168323"/>
              <a:gd name="connsiteX2" fmla="*/ 769990 w 769990"/>
              <a:gd name="connsiteY2" fmla="*/ 498519 h 1168323"/>
              <a:gd name="connsiteX3" fmla="*/ 282376 w 769990"/>
              <a:gd name="connsiteY3" fmla="*/ 1167995 h 1168323"/>
              <a:gd name="connsiteX4" fmla="*/ 6977 w 769990"/>
              <a:gd name="connsiteY4" fmla="*/ 579660 h 1168323"/>
              <a:gd name="connsiteX0" fmla="*/ 6747 w 719827"/>
              <a:gd name="connsiteY0" fmla="*/ 589989 h 1180857"/>
              <a:gd name="connsiteX1" fmla="*/ 559899 w 719827"/>
              <a:gd name="connsiteY1" fmla="*/ 11017 h 1180857"/>
              <a:gd name="connsiteX2" fmla="*/ 719827 w 719827"/>
              <a:gd name="connsiteY2" fmla="*/ 352807 h 1180857"/>
              <a:gd name="connsiteX3" fmla="*/ 282146 w 719827"/>
              <a:gd name="connsiteY3" fmla="*/ 1178324 h 1180857"/>
              <a:gd name="connsiteX4" fmla="*/ 6747 w 719827"/>
              <a:gd name="connsiteY4" fmla="*/ 589989 h 1180857"/>
              <a:gd name="connsiteX0" fmla="*/ 6747 w 719827"/>
              <a:gd name="connsiteY0" fmla="*/ 589989 h 1180857"/>
              <a:gd name="connsiteX1" fmla="*/ 559899 w 719827"/>
              <a:gd name="connsiteY1" fmla="*/ 11017 h 1180857"/>
              <a:gd name="connsiteX2" fmla="*/ 719827 w 719827"/>
              <a:gd name="connsiteY2" fmla="*/ 352807 h 1180857"/>
              <a:gd name="connsiteX3" fmla="*/ 282146 w 719827"/>
              <a:gd name="connsiteY3" fmla="*/ 1178324 h 1180857"/>
              <a:gd name="connsiteX4" fmla="*/ 6747 w 719827"/>
              <a:gd name="connsiteY4" fmla="*/ 589989 h 1180857"/>
              <a:gd name="connsiteX0" fmla="*/ 6611 w 688483"/>
              <a:gd name="connsiteY0" fmla="*/ 622514 h 1216323"/>
              <a:gd name="connsiteX1" fmla="*/ 559763 w 688483"/>
              <a:gd name="connsiteY1" fmla="*/ 43542 h 1216323"/>
              <a:gd name="connsiteX2" fmla="*/ 688483 w 688483"/>
              <a:gd name="connsiteY2" fmla="*/ 260499 h 1216323"/>
              <a:gd name="connsiteX3" fmla="*/ 282010 w 688483"/>
              <a:gd name="connsiteY3" fmla="*/ 1210849 h 1216323"/>
              <a:gd name="connsiteX4" fmla="*/ 6611 w 688483"/>
              <a:gd name="connsiteY4" fmla="*/ 622514 h 1216323"/>
              <a:gd name="connsiteX0" fmla="*/ 6611 w 693344"/>
              <a:gd name="connsiteY0" fmla="*/ 595039 h 1188848"/>
              <a:gd name="connsiteX1" fmla="*/ 559763 w 693344"/>
              <a:gd name="connsiteY1" fmla="*/ 16067 h 1188848"/>
              <a:gd name="connsiteX2" fmla="*/ 688483 w 693344"/>
              <a:gd name="connsiteY2" fmla="*/ 233024 h 1188848"/>
              <a:gd name="connsiteX3" fmla="*/ 282010 w 693344"/>
              <a:gd name="connsiteY3" fmla="*/ 1183374 h 1188848"/>
              <a:gd name="connsiteX4" fmla="*/ 6611 w 693344"/>
              <a:gd name="connsiteY4" fmla="*/ 595039 h 1188848"/>
              <a:gd name="connsiteX0" fmla="*/ 6611 w 695614"/>
              <a:gd name="connsiteY0" fmla="*/ 590196 h 1184005"/>
              <a:gd name="connsiteX1" fmla="*/ 559763 w 695614"/>
              <a:gd name="connsiteY1" fmla="*/ 11224 h 1184005"/>
              <a:gd name="connsiteX2" fmla="*/ 688483 w 695614"/>
              <a:gd name="connsiteY2" fmla="*/ 228181 h 1184005"/>
              <a:gd name="connsiteX3" fmla="*/ 282010 w 695614"/>
              <a:gd name="connsiteY3" fmla="*/ 1178531 h 1184005"/>
              <a:gd name="connsiteX4" fmla="*/ 6611 w 695614"/>
              <a:gd name="connsiteY4" fmla="*/ 590196 h 1184005"/>
              <a:gd name="connsiteX0" fmla="*/ 6611 w 713317"/>
              <a:gd name="connsiteY0" fmla="*/ 588772 h 1182581"/>
              <a:gd name="connsiteX1" fmla="*/ 559763 w 713317"/>
              <a:gd name="connsiteY1" fmla="*/ 9800 h 1182581"/>
              <a:gd name="connsiteX2" fmla="*/ 688483 w 713317"/>
              <a:gd name="connsiteY2" fmla="*/ 226757 h 1182581"/>
              <a:gd name="connsiteX3" fmla="*/ 282010 w 713317"/>
              <a:gd name="connsiteY3" fmla="*/ 1177107 h 1182581"/>
              <a:gd name="connsiteX4" fmla="*/ 6611 w 713317"/>
              <a:gd name="connsiteY4" fmla="*/ 588772 h 1182581"/>
              <a:gd name="connsiteX0" fmla="*/ 5644 w 708919"/>
              <a:gd name="connsiteY0" fmla="*/ 540952 h 1134674"/>
              <a:gd name="connsiteX1" fmla="*/ 533830 w 708919"/>
              <a:gd name="connsiteY1" fmla="*/ 11913 h 1134674"/>
              <a:gd name="connsiteX2" fmla="*/ 687516 w 708919"/>
              <a:gd name="connsiteY2" fmla="*/ 178937 h 1134674"/>
              <a:gd name="connsiteX3" fmla="*/ 281043 w 708919"/>
              <a:gd name="connsiteY3" fmla="*/ 1129287 h 1134674"/>
              <a:gd name="connsiteX4" fmla="*/ 5644 w 708919"/>
              <a:gd name="connsiteY4" fmla="*/ 540952 h 1134674"/>
              <a:gd name="connsiteX0" fmla="*/ 5644 w 708919"/>
              <a:gd name="connsiteY0" fmla="*/ 561770 h 1155530"/>
              <a:gd name="connsiteX1" fmla="*/ 533830 w 708919"/>
              <a:gd name="connsiteY1" fmla="*/ 10886 h 1155530"/>
              <a:gd name="connsiteX2" fmla="*/ 687516 w 708919"/>
              <a:gd name="connsiteY2" fmla="*/ 199755 h 1155530"/>
              <a:gd name="connsiteX3" fmla="*/ 281043 w 708919"/>
              <a:gd name="connsiteY3" fmla="*/ 1150105 h 1155530"/>
              <a:gd name="connsiteX4" fmla="*/ 5644 w 708919"/>
              <a:gd name="connsiteY4" fmla="*/ 561770 h 1155530"/>
              <a:gd name="connsiteX0" fmla="*/ 5517 w 678573"/>
              <a:gd name="connsiteY0" fmla="*/ 563272 h 1157457"/>
              <a:gd name="connsiteX1" fmla="*/ 533703 w 678573"/>
              <a:gd name="connsiteY1" fmla="*/ 12388 h 1157457"/>
              <a:gd name="connsiteX2" fmla="*/ 653060 w 678573"/>
              <a:gd name="connsiteY2" fmla="*/ 185653 h 1157457"/>
              <a:gd name="connsiteX3" fmla="*/ 280916 w 678573"/>
              <a:gd name="connsiteY3" fmla="*/ 1151607 h 1157457"/>
              <a:gd name="connsiteX4" fmla="*/ 5517 w 678573"/>
              <a:gd name="connsiteY4" fmla="*/ 563272 h 1157457"/>
              <a:gd name="connsiteX0" fmla="*/ 5561 w 689450"/>
              <a:gd name="connsiteY0" fmla="*/ 566466 h 1161448"/>
              <a:gd name="connsiteX1" fmla="*/ 533747 w 689450"/>
              <a:gd name="connsiteY1" fmla="*/ 15582 h 1161448"/>
              <a:gd name="connsiteX2" fmla="*/ 665587 w 689450"/>
              <a:gd name="connsiteY2" fmla="*/ 160760 h 1161448"/>
              <a:gd name="connsiteX3" fmla="*/ 280960 w 689450"/>
              <a:gd name="connsiteY3" fmla="*/ 1154801 h 1161448"/>
              <a:gd name="connsiteX4" fmla="*/ 5561 w 689450"/>
              <a:gd name="connsiteY4" fmla="*/ 566466 h 1161448"/>
              <a:gd name="connsiteX0" fmla="*/ 5561 w 689450"/>
              <a:gd name="connsiteY0" fmla="*/ 566466 h 1161448"/>
              <a:gd name="connsiteX1" fmla="*/ 533747 w 689450"/>
              <a:gd name="connsiteY1" fmla="*/ 15582 h 1161448"/>
              <a:gd name="connsiteX2" fmla="*/ 665587 w 689450"/>
              <a:gd name="connsiteY2" fmla="*/ 160760 h 1161448"/>
              <a:gd name="connsiteX3" fmla="*/ 280960 w 689450"/>
              <a:gd name="connsiteY3" fmla="*/ 1154801 h 1161448"/>
              <a:gd name="connsiteX4" fmla="*/ 5561 w 689450"/>
              <a:gd name="connsiteY4" fmla="*/ 566466 h 1161448"/>
              <a:gd name="connsiteX0" fmla="*/ 5573 w 692200"/>
              <a:gd name="connsiteY0" fmla="*/ 565325 h 1160037"/>
              <a:gd name="connsiteX1" fmla="*/ 533759 w 692200"/>
              <a:gd name="connsiteY1" fmla="*/ 14441 h 1160037"/>
              <a:gd name="connsiteX2" fmla="*/ 668720 w 692200"/>
              <a:gd name="connsiteY2" fmla="*/ 168982 h 1160037"/>
              <a:gd name="connsiteX3" fmla="*/ 280972 w 692200"/>
              <a:gd name="connsiteY3" fmla="*/ 1153660 h 1160037"/>
              <a:gd name="connsiteX4" fmla="*/ 5573 w 692200"/>
              <a:gd name="connsiteY4" fmla="*/ 565325 h 1160037"/>
              <a:gd name="connsiteX0" fmla="*/ 5573 w 692200"/>
              <a:gd name="connsiteY0" fmla="*/ 565325 h 1160037"/>
              <a:gd name="connsiteX1" fmla="*/ 533759 w 692200"/>
              <a:gd name="connsiteY1" fmla="*/ 14441 h 1160037"/>
              <a:gd name="connsiteX2" fmla="*/ 668720 w 692200"/>
              <a:gd name="connsiteY2" fmla="*/ 168982 h 1160037"/>
              <a:gd name="connsiteX3" fmla="*/ 280972 w 692200"/>
              <a:gd name="connsiteY3" fmla="*/ 1153660 h 1160037"/>
              <a:gd name="connsiteX4" fmla="*/ 5573 w 692200"/>
              <a:gd name="connsiteY4" fmla="*/ 565325 h 1160037"/>
              <a:gd name="connsiteX0" fmla="*/ 8499 w 695126"/>
              <a:gd name="connsiteY0" fmla="*/ 565325 h 1153860"/>
              <a:gd name="connsiteX1" fmla="*/ 536685 w 695126"/>
              <a:gd name="connsiteY1" fmla="*/ 14441 h 1153860"/>
              <a:gd name="connsiteX2" fmla="*/ 671646 w 695126"/>
              <a:gd name="connsiteY2" fmla="*/ 168982 h 1153860"/>
              <a:gd name="connsiteX3" fmla="*/ 243327 w 695126"/>
              <a:gd name="connsiteY3" fmla="*/ 1147418 h 1153860"/>
              <a:gd name="connsiteX4" fmla="*/ 8499 w 695126"/>
              <a:gd name="connsiteY4" fmla="*/ 565325 h 1153860"/>
              <a:gd name="connsiteX0" fmla="*/ 16061 w 702688"/>
              <a:gd name="connsiteY0" fmla="*/ 565325 h 1129168"/>
              <a:gd name="connsiteX1" fmla="*/ 544247 w 702688"/>
              <a:gd name="connsiteY1" fmla="*/ 14441 h 1129168"/>
              <a:gd name="connsiteX2" fmla="*/ 679208 w 702688"/>
              <a:gd name="connsiteY2" fmla="*/ 168982 h 1129168"/>
              <a:gd name="connsiteX3" fmla="*/ 185351 w 702688"/>
              <a:gd name="connsiteY3" fmla="*/ 1122452 h 1129168"/>
              <a:gd name="connsiteX4" fmla="*/ 16061 w 702688"/>
              <a:gd name="connsiteY4" fmla="*/ 565325 h 1129168"/>
              <a:gd name="connsiteX0" fmla="*/ 11218 w 697845"/>
              <a:gd name="connsiteY0" fmla="*/ 565325 h 1141512"/>
              <a:gd name="connsiteX1" fmla="*/ 539404 w 697845"/>
              <a:gd name="connsiteY1" fmla="*/ 14441 h 1141512"/>
              <a:gd name="connsiteX2" fmla="*/ 674365 w 697845"/>
              <a:gd name="connsiteY2" fmla="*/ 168982 h 1141512"/>
              <a:gd name="connsiteX3" fmla="*/ 217958 w 697845"/>
              <a:gd name="connsiteY3" fmla="*/ 1134936 h 1141512"/>
              <a:gd name="connsiteX4" fmla="*/ 11218 w 697845"/>
              <a:gd name="connsiteY4" fmla="*/ 565325 h 1141512"/>
              <a:gd name="connsiteX0" fmla="*/ 96969 w 497743"/>
              <a:gd name="connsiteY0" fmla="*/ 634546 h 1148457"/>
              <a:gd name="connsiteX1" fmla="*/ 344281 w 497743"/>
              <a:gd name="connsiteY1" fmla="*/ 18125 h 1148457"/>
              <a:gd name="connsiteX2" fmla="*/ 479242 w 497743"/>
              <a:gd name="connsiteY2" fmla="*/ 172666 h 1148457"/>
              <a:gd name="connsiteX3" fmla="*/ 22835 w 497743"/>
              <a:gd name="connsiteY3" fmla="*/ 1138620 h 1148457"/>
              <a:gd name="connsiteX4" fmla="*/ 96969 w 497743"/>
              <a:gd name="connsiteY4" fmla="*/ 634546 h 1148457"/>
              <a:gd name="connsiteX0" fmla="*/ 113471 w 514245"/>
              <a:gd name="connsiteY0" fmla="*/ 634546 h 1152489"/>
              <a:gd name="connsiteX1" fmla="*/ 360783 w 514245"/>
              <a:gd name="connsiteY1" fmla="*/ 18125 h 1152489"/>
              <a:gd name="connsiteX2" fmla="*/ 495744 w 514245"/>
              <a:gd name="connsiteY2" fmla="*/ 172666 h 1152489"/>
              <a:gd name="connsiteX3" fmla="*/ 39337 w 514245"/>
              <a:gd name="connsiteY3" fmla="*/ 1138620 h 1152489"/>
              <a:gd name="connsiteX4" fmla="*/ 113471 w 514245"/>
              <a:gd name="connsiteY4" fmla="*/ 634546 h 1152489"/>
              <a:gd name="connsiteX0" fmla="*/ 142168 w 498635"/>
              <a:gd name="connsiteY0" fmla="*/ 641148 h 1153408"/>
              <a:gd name="connsiteX1" fmla="*/ 345788 w 498635"/>
              <a:gd name="connsiteY1" fmla="*/ 18485 h 1153408"/>
              <a:gd name="connsiteX2" fmla="*/ 480749 w 498635"/>
              <a:gd name="connsiteY2" fmla="*/ 173026 h 1153408"/>
              <a:gd name="connsiteX3" fmla="*/ 24342 w 498635"/>
              <a:gd name="connsiteY3" fmla="*/ 1138980 h 1153408"/>
              <a:gd name="connsiteX4" fmla="*/ 142168 w 498635"/>
              <a:gd name="connsiteY4" fmla="*/ 641148 h 1153408"/>
              <a:gd name="connsiteX0" fmla="*/ 153807 w 494459"/>
              <a:gd name="connsiteY0" fmla="*/ 641148 h 1153408"/>
              <a:gd name="connsiteX1" fmla="*/ 341823 w 494459"/>
              <a:gd name="connsiteY1" fmla="*/ 18485 h 1153408"/>
              <a:gd name="connsiteX2" fmla="*/ 476784 w 494459"/>
              <a:gd name="connsiteY2" fmla="*/ 173026 h 1153408"/>
              <a:gd name="connsiteX3" fmla="*/ 20377 w 494459"/>
              <a:gd name="connsiteY3" fmla="*/ 1138980 h 1153408"/>
              <a:gd name="connsiteX4" fmla="*/ 153807 w 494459"/>
              <a:gd name="connsiteY4" fmla="*/ 641148 h 1153408"/>
              <a:gd name="connsiteX0" fmla="*/ 181433 w 487308"/>
              <a:gd name="connsiteY0" fmla="*/ 647752 h 1154349"/>
              <a:gd name="connsiteX1" fmla="*/ 335120 w 487308"/>
              <a:gd name="connsiteY1" fmla="*/ 18847 h 1154349"/>
              <a:gd name="connsiteX2" fmla="*/ 470081 w 487308"/>
              <a:gd name="connsiteY2" fmla="*/ 173388 h 1154349"/>
              <a:gd name="connsiteX3" fmla="*/ 13674 w 487308"/>
              <a:gd name="connsiteY3" fmla="*/ 1139342 h 1154349"/>
              <a:gd name="connsiteX4" fmla="*/ 181433 w 487308"/>
              <a:gd name="connsiteY4" fmla="*/ 647752 h 1154349"/>
              <a:gd name="connsiteX0" fmla="*/ 163559 w 491563"/>
              <a:gd name="connsiteY0" fmla="*/ 647752 h 1154349"/>
              <a:gd name="connsiteX1" fmla="*/ 339092 w 491563"/>
              <a:gd name="connsiteY1" fmla="*/ 18847 h 1154349"/>
              <a:gd name="connsiteX2" fmla="*/ 474053 w 491563"/>
              <a:gd name="connsiteY2" fmla="*/ 173388 h 1154349"/>
              <a:gd name="connsiteX3" fmla="*/ 17646 w 491563"/>
              <a:gd name="connsiteY3" fmla="*/ 1139342 h 1154349"/>
              <a:gd name="connsiteX4" fmla="*/ 163559 w 491563"/>
              <a:gd name="connsiteY4" fmla="*/ 647752 h 1154349"/>
              <a:gd name="connsiteX0" fmla="*/ 163559 w 491563"/>
              <a:gd name="connsiteY0" fmla="*/ 647752 h 1154349"/>
              <a:gd name="connsiteX1" fmla="*/ 339092 w 491563"/>
              <a:gd name="connsiteY1" fmla="*/ 18847 h 1154349"/>
              <a:gd name="connsiteX2" fmla="*/ 474053 w 491563"/>
              <a:gd name="connsiteY2" fmla="*/ 173388 h 1154349"/>
              <a:gd name="connsiteX3" fmla="*/ 17646 w 491563"/>
              <a:gd name="connsiteY3" fmla="*/ 1139342 h 1154349"/>
              <a:gd name="connsiteX4" fmla="*/ 163559 w 491563"/>
              <a:gd name="connsiteY4" fmla="*/ 647752 h 1154349"/>
              <a:gd name="connsiteX0" fmla="*/ 149092 w 467501"/>
              <a:gd name="connsiteY0" fmla="*/ 661197 h 1176481"/>
              <a:gd name="connsiteX1" fmla="*/ 324625 w 467501"/>
              <a:gd name="connsiteY1" fmla="*/ 32292 h 1176481"/>
              <a:gd name="connsiteX2" fmla="*/ 459586 w 467501"/>
              <a:gd name="connsiteY2" fmla="*/ 186833 h 1176481"/>
              <a:gd name="connsiteX3" fmla="*/ 83414 w 467501"/>
              <a:gd name="connsiteY3" fmla="*/ 1004023 h 1176481"/>
              <a:gd name="connsiteX4" fmla="*/ 3179 w 467501"/>
              <a:gd name="connsiteY4" fmla="*/ 1152787 h 1176481"/>
              <a:gd name="connsiteX5" fmla="*/ 149092 w 467501"/>
              <a:gd name="connsiteY5" fmla="*/ 661197 h 1176481"/>
              <a:gd name="connsiteX0" fmla="*/ 149092 w 467501"/>
              <a:gd name="connsiteY0" fmla="*/ 661197 h 1176481"/>
              <a:gd name="connsiteX1" fmla="*/ 324625 w 467501"/>
              <a:gd name="connsiteY1" fmla="*/ 32292 h 1176481"/>
              <a:gd name="connsiteX2" fmla="*/ 459586 w 467501"/>
              <a:gd name="connsiteY2" fmla="*/ 186833 h 1176481"/>
              <a:gd name="connsiteX3" fmla="*/ 83414 w 467501"/>
              <a:gd name="connsiteY3" fmla="*/ 1004023 h 1176481"/>
              <a:gd name="connsiteX4" fmla="*/ 3179 w 467501"/>
              <a:gd name="connsiteY4" fmla="*/ 1152787 h 1176481"/>
              <a:gd name="connsiteX5" fmla="*/ 149092 w 467501"/>
              <a:gd name="connsiteY5" fmla="*/ 661197 h 1176481"/>
              <a:gd name="connsiteX0" fmla="*/ 147098 w 465507"/>
              <a:gd name="connsiteY0" fmla="*/ 661197 h 1180810"/>
              <a:gd name="connsiteX1" fmla="*/ 322631 w 465507"/>
              <a:gd name="connsiteY1" fmla="*/ 32292 h 1180810"/>
              <a:gd name="connsiteX2" fmla="*/ 457592 w 465507"/>
              <a:gd name="connsiteY2" fmla="*/ 186833 h 1180810"/>
              <a:gd name="connsiteX3" fmla="*/ 100145 w 465507"/>
              <a:gd name="connsiteY3" fmla="*/ 1019627 h 1180810"/>
              <a:gd name="connsiteX4" fmla="*/ 1185 w 465507"/>
              <a:gd name="connsiteY4" fmla="*/ 1152787 h 1180810"/>
              <a:gd name="connsiteX5" fmla="*/ 147098 w 465507"/>
              <a:gd name="connsiteY5" fmla="*/ 661197 h 1180810"/>
              <a:gd name="connsiteX0" fmla="*/ 147098 w 465507"/>
              <a:gd name="connsiteY0" fmla="*/ 661197 h 1180810"/>
              <a:gd name="connsiteX1" fmla="*/ 322631 w 465507"/>
              <a:gd name="connsiteY1" fmla="*/ 32292 h 1180810"/>
              <a:gd name="connsiteX2" fmla="*/ 457592 w 465507"/>
              <a:gd name="connsiteY2" fmla="*/ 186833 h 1180810"/>
              <a:gd name="connsiteX3" fmla="*/ 100145 w 465507"/>
              <a:gd name="connsiteY3" fmla="*/ 1019627 h 1180810"/>
              <a:gd name="connsiteX4" fmla="*/ 1185 w 465507"/>
              <a:gd name="connsiteY4" fmla="*/ 1152787 h 1180810"/>
              <a:gd name="connsiteX5" fmla="*/ 147098 w 465507"/>
              <a:gd name="connsiteY5" fmla="*/ 661197 h 1180810"/>
              <a:gd name="connsiteX0" fmla="*/ 190171 w 508580"/>
              <a:gd name="connsiteY0" fmla="*/ 661197 h 1178402"/>
              <a:gd name="connsiteX1" fmla="*/ 365704 w 508580"/>
              <a:gd name="connsiteY1" fmla="*/ 32292 h 1178402"/>
              <a:gd name="connsiteX2" fmla="*/ 500665 w 508580"/>
              <a:gd name="connsiteY2" fmla="*/ 186833 h 1178402"/>
              <a:gd name="connsiteX3" fmla="*/ 143218 w 508580"/>
              <a:gd name="connsiteY3" fmla="*/ 1019627 h 1178402"/>
              <a:gd name="connsiteX4" fmla="*/ 567 w 508580"/>
              <a:gd name="connsiteY4" fmla="*/ 1149666 h 1178402"/>
              <a:gd name="connsiteX5" fmla="*/ 190171 w 508580"/>
              <a:gd name="connsiteY5" fmla="*/ 661197 h 1178402"/>
              <a:gd name="connsiteX0" fmla="*/ 174700 w 493109"/>
              <a:gd name="connsiteY0" fmla="*/ 661197 h 1173668"/>
              <a:gd name="connsiteX1" fmla="*/ 350233 w 493109"/>
              <a:gd name="connsiteY1" fmla="*/ 32292 h 1173668"/>
              <a:gd name="connsiteX2" fmla="*/ 485194 w 493109"/>
              <a:gd name="connsiteY2" fmla="*/ 186833 h 1173668"/>
              <a:gd name="connsiteX3" fmla="*/ 127747 w 493109"/>
              <a:gd name="connsiteY3" fmla="*/ 1019627 h 1173668"/>
              <a:gd name="connsiteX4" fmla="*/ 700 w 493109"/>
              <a:gd name="connsiteY4" fmla="*/ 1143424 h 1173668"/>
              <a:gd name="connsiteX5" fmla="*/ 174700 w 493109"/>
              <a:gd name="connsiteY5" fmla="*/ 661197 h 1173668"/>
              <a:gd name="connsiteX0" fmla="*/ 174700 w 495066"/>
              <a:gd name="connsiteY0" fmla="*/ 653683 h 1166154"/>
              <a:gd name="connsiteX1" fmla="*/ 381441 w 495066"/>
              <a:gd name="connsiteY1" fmla="*/ 34140 h 1166154"/>
              <a:gd name="connsiteX2" fmla="*/ 485194 w 495066"/>
              <a:gd name="connsiteY2" fmla="*/ 179319 h 1166154"/>
              <a:gd name="connsiteX3" fmla="*/ 127747 w 495066"/>
              <a:gd name="connsiteY3" fmla="*/ 1012113 h 1166154"/>
              <a:gd name="connsiteX4" fmla="*/ 700 w 495066"/>
              <a:gd name="connsiteY4" fmla="*/ 1135910 h 1166154"/>
              <a:gd name="connsiteX5" fmla="*/ 174700 w 495066"/>
              <a:gd name="connsiteY5" fmla="*/ 653683 h 1166154"/>
              <a:gd name="connsiteX0" fmla="*/ 174700 w 493612"/>
              <a:gd name="connsiteY0" fmla="*/ 663739 h 1176210"/>
              <a:gd name="connsiteX1" fmla="*/ 359595 w 493612"/>
              <a:gd name="connsiteY1" fmla="*/ 31712 h 1176210"/>
              <a:gd name="connsiteX2" fmla="*/ 485194 w 493612"/>
              <a:gd name="connsiteY2" fmla="*/ 189375 h 1176210"/>
              <a:gd name="connsiteX3" fmla="*/ 127747 w 493612"/>
              <a:gd name="connsiteY3" fmla="*/ 1022169 h 1176210"/>
              <a:gd name="connsiteX4" fmla="*/ 700 w 493612"/>
              <a:gd name="connsiteY4" fmla="*/ 1145966 h 1176210"/>
              <a:gd name="connsiteX5" fmla="*/ 174700 w 493612"/>
              <a:gd name="connsiteY5" fmla="*/ 663739 h 1176210"/>
              <a:gd name="connsiteX0" fmla="*/ 174700 w 519255"/>
              <a:gd name="connsiteY0" fmla="*/ 667800 h 1180271"/>
              <a:gd name="connsiteX1" fmla="*/ 359595 w 519255"/>
              <a:gd name="connsiteY1" fmla="*/ 35773 h 1180271"/>
              <a:gd name="connsiteX2" fmla="*/ 511954 w 519255"/>
              <a:gd name="connsiteY2" fmla="*/ 178411 h 1180271"/>
              <a:gd name="connsiteX3" fmla="*/ 127747 w 519255"/>
              <a:gd name="connsiteY3" fmla="*/ 1026230 h 1180271"/>
              <a:gd name="connsiteX4" fmla="*/ 700 w 519255"/>
              <a:gd name="connsiteY4" fmla="*/ 1150027 h 1180271"/>
              <a:gd name="connsiteX5" fmla="*/ 174700 w 519255"/>
              <a:gd name="connsiteY5" fmla="*/ 667800 h 1180271"/>
              <a:gd name="connsiteX0" fmla="*/ 174700 w 519255"/>
              <a:gd name="connsiteY0" fmla="*/ 667800 h 1180271"/>
              <a:gd name="connsiteX1" fmla="*/ 359595 w 519255"/>
              <a:gd name="connsiteY1" fmla="*/ 35773 h 1180271"/>
              <a:gd name="connsiteX2" fmla="*/ 511954 w 519255"/>
              <a:gd name="connsiteY2" fmla="*/ 178411 h 1180271"/>
              <a:gd name="connsiteX3" fmla="*/ 127747 w 519255"/>
              <a:gd name="connsiteY3" fmla="*/ 1026230 h 1180271"/>
              <a:gd name="connsiteX4" fmla="*/ 700 w 519255"/>
              <a:gd name="connsiteY4" fmla="*/ 1150027 h 1180271"/>
              <a:gd name="connsiteX5" fmla="*/ 174700 w 519255"/>
              <a:gd name="connsiteY5" fmla="*/ 667800 h 1180271"/>
              <a:gd name="connsiteX0" fmla="*/ 174700 w 519255"/>
              <a:gd name="connsiteY0" fmla="*/ 667800 h 1180271"/>
              <a:gd name="connsiteX1" fmla="*/ 359595 w 519255"/>
              <a:gd name="connsiteY1" fmla="*/ 35773 h 1180271"/>
              <a:gd name="connsiteX2" fmla="*/ 511954 w 519255"/>
              <a:gd name="connsiteY2" fmla="*/ 178411 h 1180271"/>
              <a:gd name="connsiteX3" fmla="*/ 127747 w 519255"/>
              <a:gd name="connsiteY3" fmla="*/ 1026230 h 1180271"/>
              <a:gd name="connsiteX4" fmla="*/ 700 w 519255"/>
              <a:gd name="connsiteY4" fmla="*/ 1150027 h 1180271"/>
              <a:gd name="connsiteX5" fmla="*/ 174700 w 519255"/>
              <a:gd name="connsiteY5" fmla="*/ 667800 h 1180271"/>
              <a:gd name="connsiteX0" fmla="*/ 174700 w 519255"/>
              <a:gd name="connsiteY0" fmla="*/ 667800 h 1180271"/>
              <a:gd name="connsiteX1" fmla="*/ 359595 w 519255"/>
              <a:gd name="connsiteY1" fmla="*/ 35773 h 1180271"/>
              <a:gd name="connsiteX2" fmla="*/ 511954 w 519255"/>
              <a:gd name="connsiteY2" fmla="*/ 178411 h 1180271"/>
              <a:gd name="connsiteX3" fmla="*/ 127747 w 519255"/>
              <a:gd name="connsiteY3" fmla="*/ 1026230 h 1180271"/>
              <a:gd name="connsiteX4" fmla="*/ 700 w 519255"/>
              <a:gd name="connsiteY4" fmla="*/ 1150027 h 1180271"/>
              <a:gd name="connsiteX5" fmla="*/ 174700 w 519255"/>
              <a:gd name="connsiteY5" fmla="*/ 667800 h 1180271"/>
              <a:gd name="connsiteX0" fmla="*/ 174700 w 519255"/>
              <a:gd name="connsiteY0" fmla="*/ 667800 h 1180271"/>
              <a:gd name="connsiteX1" fmla="*/ 359595 w 519255"/>
              <a:gd name="connsiteY1" fmla="*/ 35773 h 1180271"/>
              <a:gd name="connsiteX2" fmla="*/ 511954 w 519255"/>
              <a:gd name="connsiteY2" fmla="*/ 178411 h 1180271"/>
              <a:gd name="connsiteX3" fmla="*/ 127747 w 519255"/>
              <a:gd name="connsiteY3" fmla="*/ 1026230 h 1180271"/>
              <a:gd name="connsiteX4" fmla="*/ 700 w 519255"/>
              <a:gd name="connsiteY4" fmla="*/ 1150027 h 1180271"/>
              <a:gd name="connsiteX5" fmla="*/ 174700 w 519255"/>
              <a:gd name="connsiteY5" fmla="*/ 667800 h 1180271"/>
              <a:gd name="connsiteX0" fmla="*/ 174182 w 518737"/>
              <a:gd name="connsiteY0" fmla="*/ 667800 h 1183922"/>
              <a:gd name="connsiteX1" fmla="*/ 359077 w 518737"/>
              <a:gd name="connsiteY1" fmla="*/ 35773 h 1183922"/>
              <a:gd name="connsiteX2" fmla="*/ 511436 w 518737"/>
              <a:gd name="connsiteY2" fmla="*/ 178411 h 1183922"/>
              <a:gd name="connsiteX3" fmla="*/ 147813 w 518737"/>
              <a:gd name="connsiteY3" fmla="*/ 1036962 h 1183922"/>
              <a:gd name="connsiteX4" fmla="*/ 182 w 518737"/>
              <a:gd name="connsiteY4" fmla="*/ 1150027 h 1183922"/>
              <a:gd name="connsiteX5" fmla="*/ 174182 w 518737"/>
              <a:gd name="connsiteY5" fmla="*/ 667800 h 1183922"/>
              <a:gd name="connsiteX0" fmla="*/ 155711 w 500266"/>
              <a:gd name="connsiteY0" fmla="*/ 667800 h 1149131"/>
              <a:gd name="connsiteX1" fmla="*/ 340606 w 500266"/>
              <a:gd name="connsiteY1" fmla="*/ 35773 h 1149131"/>
              <a:gd name="connsiteX2" fmla="*/ 492965 w 500266"/>
              <a:gd name="connsiteY2" fmla="*/ 178411 h 1149131"/>
              <a:gd name="connsiteX3" fmla="*/ 129342 w 500266"/>
              <a:gd name="connsiteY3" fmla="*/ 1036962 h 1149131"/>
              <a:gd name="connsiteX4" fmla="*/ 237 w 500266"/>
              <a:gd name="connsiteY4" fmla="*/ 1094219 h 1149131"/>
              <a:gd name="connsiteX5" fmla="*/ 155711 w 500266"/>
              <a:gd name="connsiteY5" fmla="*/ 667800 h 1149131"/>
              <a:gd name="connsiteX0" fmla="*/ 159812 w 504367"/>
              <a:gd name="connsiteY0" fmla="*/ 667800 h 1152589"/>
              <a:gd name="connsiteX1" fmla="*/ 344707 w 504367"/>
              <a:gd name="connsiteY1" fmla="*/ 35773 h 1152589"/>
              <a:gd name="connsiteX2" fmla="*/ 497066 w 504367"/>
              <a:gd name="connsiteY2" fmla="*/ 178411 h 1152589"/>
              <a:gd name="connsiteX3" fmla="*/ 133443 w 504367"/>
              <a:gd name="connsiteY3" fmla="*/ 1036962 h 1152589"/>
              <a:gd name="connsiteX4" fmla="*/ 221 w 504367"/>
              <a:gd name="connsiteY4" fmla="*/ 1100659 h 1152589"/>
              <a:gd name="connsiteX5" fmla="*/ 159812 w 504367"/>
              <a:gd name="connsiteY5" fmla="*/ 667800 h 1152589"/>
              <a:gd name="connsiteX0" fmla="*/ 170291 w 504484"/>
              <a:gd name="connsiteY0" fmla="*/ 672407 h 1152618"/>
              <a:gd name="connsiteX1" fmla="*/ 344894 w 504484"/>
              <a:gd name="connsiteY1" fmla="*/ 36087 h 1152618"/>
              <a:gd name="connsiteX2" fmla="*/ 497253 w 504484"/>
              <a:gd name="connsiteY2" fmla="*/ 178725 h 1152618"/>
              <a:gd name="connsiteX3" fmla="*/ 133630 w 504484"/>
              <a:gd name="connsiteY3" fmla="*/ 1037276 h 1152618"/>
              <a:gd name="connsiteX4" fmla="*/ 408 w 504484"/>
              <a:gd name="connsiteY4" fmla="*/ 1100973 h 1152618"/>
              <a:gd name="connsiteX5" fmla="*/ 170291 w 504484"/>
              <a:gd name="connsiteY5" fmla="*/ 672407 h 1152618"/>
              <a:gd name="connsiteX0" fmla="*/ 170291 w 503793"/>
              <a:gd name="connsiteY0" fmla="*/ 643085 h 1123296"/>
              <a:gd name="connsiteX1" fmla="*/ 282869 w 503793"/>
              <a:gd name="connsiteY1" fmla="*/ 238668 h 1123296"/>
              <a:gd name="connsiteX2" fmla="*/ 344894 w 503793"/>
              <a:gd name="connsiteY2" fmla="*/ 6765 h 1123296"/>
              <a:gd name="connsiteX3" fmla="*/ 497253 w 503793"/>
              <a:gd name="connsiteY3" fmla="*/ 149403 h 1123296"/>
              <a:gd name="connsiteX4" fmla="*/ 133630 w 503793"/>
              <a:gd name="connsiteY4" fmla="*/ 1007954 h 1123296"/>
              <a:gd name="connsiteX5" fmla="*/ 408 w 503793"/>
              <a:gd name="connsiteY5" fmla="*/ 1071651 h 1123296"/>
              <a:gd name="connsiteX6" fmla="*/ 170291 w 503793"/>
              <a:gd name="connsiteY6" fmla="*/ 643085 h 1123296"/>
              <a:gd name="connsiteX0" fmla="*/ 170291 w 504093"/>
              <a:gd name="connsiteY0" fmla="*/ 660097 h 1140308"/>
              <a:gd name="connsiteX1" fmla="*/ 282869 w 504093"/>
              <a:gd name="connsiteY1" fmla="*/ 255680 h 1140308"/>
              <a:gd name="connsiteX2" fmla="*/ 353128 w 504093"/>
              <a:gd name="connsiteY2" fmla="*/ 4459 h 1140308"/>
              <a:gd name="connsiteX3" fmla="*/ 497253 w 504093"/>
              <a:gd name="connsiteY3" fmla="*/ 166415 h 1140308"/>
              <a:gd name="connsiteX4" fmla="*/ 133630 w 504093"/>
              <a:gd name="connsiteY4" fmla="*/ 1024966 h 1140308"/>
              <a:gd name="connsiteX5" fmla="*/ 408 w 504093"/>
              <a:gd name="connsiteY5" fmla="*/ 1088663 h 1140308"/>
              <a:gd name="connsiteX6" fmla="*/ 170291 w 504093"/>
              <a:gd name="connsiteY6" fmla="*/ 660097 h 114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4093" h="1140308">
                <a:moveTo>
                  <a:pt x="170291" y="660097"/>
                </a:moveTo>
                <a:cubicBezTo>
                  <a:pt x="217368" y="521266"/>
                  <a:pt x="253769" y="361733"/>
                  <a:pt x="282869" y="255680"/>
                </a:cubicBezTo>
                <a:cubicBezTo>
                  <a:pt x="311969" y="149627"/>
                  <a:pt x="317397" y="19336"/>
                  <a:pt x="353128" y="4459"/>
                </a:cubicBezTo>
                <a:cubicBezTo>
                  <a:pt x="388859" y="-10418"/>
                  <a:pt x="537455" y="4460"/>
                  <a:pt x="497253" y="166415"/>
                </a:cubicBezTo>
                <a:cubicBezTo>
                  <a:pt x="454993" y="321930"/>
                  <a:pt x="194094" y="932633"/>
                  <a:pt x="133630" y="1024966"/>
                </a:cubicBezTo>
                <a:cubicBezTo>
                  <a:pt x="57562" y="1185958"/>
                  <a:pt x="-5702" y="1149474"/>
                  <a:pt x="408" y="1088663"/>
                </a:cubicBezTo>
                <a:cubicBezTo>
                  <a:pt x="6518" y="1027852"/>
                  <a:pt x="123214" y="798928"/>
                  <a:pt x="170291" y="660097"/>
                </a:cubicBezTo>
                <a:close/>
              </a:path>
            </a:pathLst>
          </a:custGeom>
          <a:gradFill>
            <a:gsLst>
              <a:gs pos="0">
                <a:srgbClr val="FFC000"/>
              </a:gs>
              <a:gs pos="94000">
                <a:srgbClr val="F78E23"/>
              </a:gs>
            </a:gsLst>
            <a:lin ang="5400000" scaled="1"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ángulo 6"/>
          <p:cNvSpPr/>
          <p:nvPr/>
        </p:nvSpPr>
        <p:spPr>
          <a:xfrm rot="15491541">
            <a:off x="4169274" y="1021334"/>
            <a:ext cx="4187442" cy="445465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9489212"/>
              </a:avLst>
            </a:prstTxWarp>
            <a:spAutoFit/>
          </a:bodyPr>
          <a:lstStyle/>
          <a:p>
            <a:pPr algn="ctr"/>
            <a:r>
              <a:rPr lang="es-E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" panose="020E0602020502020306" pitchFamily="34" charset="0"/>
              </a:rPr>
              <a:t>Misión</a:t>
            </a:r>
            <a:endParaRPr lang="es-E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24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4D8177DD-4924-BC4C-B95E-55D1704D7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9876442" y="213066"/>
            <a:ext cx="2114965" cy="2191494"/>
            <a:chOff x="9941756" y="278380"/>
            <a:chExt cx="2114965" cy="2191494"/>
          </a:xfrm>
        </p:grpSpPr>
        <p:sp>
          <p:nvSpPr>
            <p:cNvPr id="7" name="Elipse 6"/>
            <p:cNvSpPr/>
            <p:nvPr/>
          </p:nvSpPr>
          <p:spPr>
            <a:xfrm>
              <a:off x="9941756" y="278380"/>
              <a:ext cx="1948541" cy="20465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Marcador de contenido 4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40" t="5633" r="27596" b="5645"/>
            <a:stretch/>
          </p:blipFill>
          <p:spPr>
            <a:xfrm>
              <a:off x="9941756" y="278380"/>
              <a:ext cx="2114965" cy="2191494"/>
            </a:xfrm>
            <a:prstGeom prst="rect">
              <a:avLst/>
            </a:prstGeom>
          </p:spPr>
        </p:pic>
      </p:grpSp>
      <p:sp>
        <p:nvSpPr>
          <p:cNvPr id="9" name="Título 1"/>
          <p:cNvSpPr txBox="1">
            <a:spLocks/>
          </p:cNvSpPr>
          <p:nvPr/>
        </p:nvSpPr>
        <p:spPr>
          <a:xfrm>
            <a:off x="628650" y="1279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000" b="1" dirty="0" smtClean="0">
                <a:latin typeface="Ananda Black" pitchFamily="2" charset="0"/>
              </a:rPr>
              <a:t>¿Cómo revitalizar su Escuela </a:t>
            </a:r>
            <a:r>
              <a:rPr lang="es-CO" sz="4000" b="1" dirty="0" smtClean="0">
                <a:latin typeface="Ananda Black" pitchFamily="2" charset="0"/>
              </a:rPr>
              <a:t>Sabática?</a:t>
            </a:r>
            <a:endParaRPr lang="en-US" sz="4000" b="1" dirty="0">
              <a:latin typeface="Ananda Black" pitchFamily="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2455611"/>
            <a:ext cx="11076709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3200" dirty="0"/>
              <a:t>Reconozcan que su </a:t>
            </a:r>
            <a:r>
              <a:rPr lang="es-ES" sz="3200" dirty="0" smtClean="0"/>
              <a:t>ES </a:t>
            </a:r>
            <a:r>
              <a:rPr lang="es-ES" sz="3200" dirty="0"/>
              <a:t>necesita mejorar y </a:t>
            </a:r>
            <a:r>
              <a:rPr lang="es-ES" sz="3200" dirty="0" smtClean="0"/>
              <a:t>crecer.</a:t>
            </a:r>
          </a:p>
          <a:p>
            <a:pPr marL="514350" indent="-514350">
              <a:buFont typeface="+mj-lt"/>
              <a:buAutoNum type="arabicPeriod"/>
            </a:pPr>
            <a:endParaRPr lang="es-E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3200" dirty="0" smtClean="0"/>
              <a:t>Reúnan </a:t>
            </a:r>
            <a:r>
              <a:rPr lang="es-ES" sz="3200" dirty="0"/>
              <a:t>al concilio de </a:t>
            </a:r>
            <a:r>
              <a:rPr lang="es-ES" sz="3200" dirty="0" smtClean="0"/>
              <a:t>ES y creen estrategias </a:t>
            </a:r>
            <a:r>
              <a:rPr lang="es-ES" sz="3200" dirty="0"/>
              <a:t>de </a:t>
            </a:r>
            <a:r>
              <a:rPr lang="es-ES" sz="3200" dirty="0" smtClean="0"/>
              <a:t>revitalización.</a:t>
            </a:r>
          </a:p>
          <a:p>
            <a:pPr marL="514350" indent="-514350">
              <a:buFont typeface="+mj-lt"/>
              <a:buAutoNum type="arabicPeriod"/>
            </a:pPr>
            <a:endParaRPr lang="es-E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3200" dirty="0" smtClean="0"/>
              <a:t>Comiencen a buscar nuevos miembros y </a:t>
            </a:r>
            <a:r>
              <a:rPr lang="es-ES" sz="3200" dirty="0"/>
              <a:t>traer a quienes se han ido de la iglesia y de la </a:t>
            </a:r>
            <a:r>
              <a:rPr lang="es-CO" sz="3200" dirty="0" smtClean="0"/>
              <a:t>ES.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0710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4D8177DD-4924-BC4C-B95E-55D1704D7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9876442" y="213066"/>
            <a:ext cx="2114965" cy="2191494"/>
            <a:chOff x="9941756" y="278380"/>
            <a:chExt cx="2114965" cy="2191494"/>
          </a:xfrm>
        </p:grpSpPr>
        <p:sp>
          <p:nvSpPr>
            <p:cNvPr id="7" name="Elipse 6"/>
            <p:cNvSpPr/>
            <p:nvPr/>
          </p:nvSpPr>
          <p:spPr>
            <a:xfrm>
              <a:off x="9941756" y="278380"/>
              <a:ext cx="1948541" cy="20465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Marcador de contenido 4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40" t="5633" r="27596" b="5645"/>
            <a:stretch/>
          </p:blipFill>
          <p:spPr>
            <a:xfrm>
              <a:off x="9941756" y="278380"/>
              <a:ext cx="2114965" cy="2191494"/>
            </a:xfrm>
            <a:prstGeom prst="rect">
              <a:avLst/>
            </a:prstGeom>
          </p:spPr>
        </p:pic>
      </p:grpSp>
      <p:sp>
        <p:nvSpPr>
          <p:cNvPr id="9" name="Título 1"/>
          <p:cNvSpPr txBox="1">
            <a:spLocks/>
          </p:cNvSpPr>
          <p:nvPr/>
        </p:nvSpPr>
        <p:spPr>
          <a:xfrm>
            <a:off x="628650" y="1279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000" b="1" dirty="0" smtClean="0">
                <a:latin typeface="Ananda Black" pitchFamily="2" charset="0"/>
              </a:rPr>
              <a:t>¿Cómo revitalizar su Escuela </a:t>
            </a:r>
            <a:r>
              <a:rPr lang="es-CO" sz="4000" b="1" dirty="0" smtClean="0">
                <a:latin typeface="Ananda Black" pitchFamily="2" charset="0"/>
              </a:rPr>
              <a:t>Sabática?</a:t>
            </a:r>
            <a:endParaRPr lang="en-US" sz="4000" b="1" dirty="0">
              <a:latin typeface="Ananda Black" pitchFamily="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2455611"/>
            <a:ext cx="11076709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s-ES" sz="3200" dirty="0" smtClean="0"/>
              <a:t>Trabajen en la responsabilidad y la puntualidad.</a:t>
            </a:r>
          </a:p>
          <a:p>
            <a:pPr marL="514350" indent="-514350">
              <a:buFont typeface="+mj-lt"/>
              <a:buAutoNum type="arabicPeriod" startAt="4"/>
            </a:pPr>
            <a:endParaRPr lang="es-ES" sz="3200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es-CO" sz="3200" dirty="0"/>
              <a:t>Establezca el ministerio de recepción y </a:t>
            </a:r>
            <a:r>
              <a:rPr lang="es-CO" sz="3200" dirty="0" smtClean="0"/>
              <a:t>confraternidad.</a:t>
            </a:r>
          </a:p>
          <a:p>
            <a:pPr marL="514350" indent="-514350">
              <a:buFont typeface="+mj-lt"/>
              <a:buAutoNum type="arabicPeriod" startAt="4"/>
            </a:pPr>
            <a:endParaRPr lang="es-CO" sz="3200" dirty="0"/>
          </a:p>
          <a:p>
            <a:pPr marL="514350" indent="-514350">
              <a:buFont typeface="+mj-lt"/>
              <a:buAutoNum type="arabicPeriod" startAt="4"/>
            </a:pPr>
            <a:r>
              <a:rPr lang="es-ES" sz="3200" dirty="0" smtClean="0"/>
              <a:t>Mejore el servicio de alabanza.</a:t>
            </a:r>
          </a:p>
          <a:p>
            <a:pPr marL="514350" indent="-514350">
              <a:buFont typeface="+mj-lt"/>
              <a:buAutoNum type="arabicPeriod" startAt="4"/>
            </a:pPr>
            <a:endParaRPr lang="es-E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3056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4D8177DD-4924-BC4C-B95E-55D1704D7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9876442" y="213066"/>
            <a:ext cx="2114965" cy="2191494"/>
            <a:chOff x="9941756" y="278380"/>
            <a:chExt cx="2114965" cy="2191494"/>
          </a:xfrm>
        </p:grpSpPr>
        <p:sp>
          <p:nvSpPr>
            <p:cNvPr id="7" name="Elipse 6"/>
            <p:cNvSpPr/>
            <p:nvPr/>
          </p:nvSpPr>
          <p:spPr>
            <a:xfrm>
              <a:off x="9941756" y="278380"/>
              <a:ext cx="1948541" cy="20465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Marcador de contenido 4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40" t="5633" r="27596" b="5645"/>
            <a:stretch/>
          </p:blipFill>
          <p:spPr>
            <a:xfrm>
              <a:off x="9941756" y="278380"/>
              <a:ext cx="2114965" cy="2191494"/>
            </a:xfrm>
            <a:prstGeom prst="rect">
              <a:avLst/>
            </a:prstGeom>
          </p:spPr>
        </p:pic>
      </p:grpSp>
      <p:sp>
        <p:nvSpPr>
          <p:cNvPr id="9" name="Título 1"/>
          <p:cNvSpPr txBox="1">
            <a:spLocks/>
          </p:cNvSpPr>
          <p:nvPr/>
        </p:nvSpPr>
        <p:spPr>
          <a:xfrm>
            <a:off x="628650" y="1279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000" b="1" dirty="0" smtClean="0">
                <a:latin typeface="Ananda Black" pitchFamily="2" charset="0"/>
              </a:rPr>
              <a:t>¿Cómo revitalizar su Escuela </a:t>
            </a:r>
            <a:r>
              <a:rPr lang="es-CO" sz="4000" b="1" dirty="0" smtClean="0">
                <a:latin typeface="Ananda Black" pitchFamily="2" charset="0"/>
              </a:rPr>
              <a:t>Sabática?</a:t>
            </a:r>
            <a:endParaRPr lang="en-US" sz="4000" b="1" dirty="0">
              <a:latin typeface="Ananda Black" pitchFamily="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2455611"/>
            <a:ext cx="11362757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s-ES" sz="3200" dirty="0" smtClean="0"/>
              <a:t>Las personas son mas importantes que los programas.</a:t>
            </a:r>
          </a:p>
          <a:p>
            <a:pPr marL="514350" indent="-514350">
              <a:buFont typeface="+mj-lt"/>
              <a:buAutoNum type="arabicPeriod" startAt="7"/>
            </a:pPr>
            <a:endParaRPr lang="es-ES" sz="3200" dirty="0" smtClean="0"/>
          </a:p>
          <a:p>
            <a:pPr marL="514350" indent="-514350">
              <a:buFont typeface="+mj-lt"/>
              <a:buAutoNum type="arabicPeriod" startAt="7"/>
            </a:pPr>
            <a:r>
              <a:rPr lang="es-CO" sz="3200" dirty="0" smtClean="0"/>
              <a:t>Prepare programas que suplan las necesidades de los miembros.</a:t>
            </a:r>
          </a:p>
          <a:p>
            <a:pPr marL="514350" indent="-514350">
              <a:buFont typeface="+mj-lt"/>
              <a:buAutoNum type="arabicPeriod" startAt="7"/>
            </a:pPr>
            <a:endParaRPr lang="es-CO" sz="3200" dirty="0"/>
          </a:p>
          <a:p>
            <a:pPr marL="514350" indent="-514350">
              <a:buFont typeface="+mj-lt"/>
              <a:buAutoNum type="arabicPeriod" startAt="7"/>
            </a:pPr>
            <a:r>
              <a:rPr lang="es-ES" sz="3200" dirty="0" smtClean="0"/>
              <a:t>Promueva la participación de los miembros.</a:t>
            </a:r>
          </a:p>
          <a:p>
            <a:pPr marL="514350" indent="-514350">
              <a:buFont typeface="+mj-lt"/>
              <a:buAutoNum type="arabicPeriod" startAt="7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5826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4D8177DD-4924-BC4C-B95E-55D1704D7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9876442" y="213066"/>
            <a:ext cx="2114965" cy="2191494"/>
            <a:chOff x="9941756" y="278380"/>
            <a:chExt cx="2114965" cy="2191494"/>
          </a:xfrm>
        </p:grpSpPr>
        <p:sp>
          <p:nvSpPr>
            <p:cNvPr id="7" name="Elipse 6"/>
            <p:cNvSpPr/>
            <p:nvPr/>
          </p:nvSpPr>
          <p:spPr>
            <a:xfrm>
              <a:off x="9941756" y="278380"/>
              <a:ext cx="1948541" cy="20465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Marcador de contenido 4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40" t="5633" r="27596" b="5645"/>
            <a:stretch/>
          </p:blipFill>
          <p:spPr>
            <a:xfrm>
              <a:off x="9941756" y="278380"/>
              <a:ext cx="2114965" cy="2191494"/>
            </a:xfrm>
            <a:prstGeom prst="rect">
              <a:avLst/>
            </a:prstGeom>
          </p:spPr>
        </p:pic>
      </p:grpSp>
      <p:sp>
        <p:nvSpPr>
          <p:cNvPr id="9" name="Título 1"/>
          <p:cNvSpPr txBox="1">
            <a:spLocks/>
          </p:cNvSpPr>
          <p:nvPr/>
        </p:nvSpPr>
        <p:spPr>
          <a:xfrm>
            <a:off x="628650" y="1279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000" b="1" dirty="0" smtClean="0">
                <a:latin typeface="Ananda Black" pitchFamily="2" charset="0"/>
              </a:rPr>
              <a:t>¿Cómo revitalizar su Escuela </a:t>
            </a:r>
            <a:r>
              <a:rPr lang="es-CO" sz="4000" b="1" dirty="0" smtClean="0">
                <a:latin typeface="Ananda Black" pitchFamily="2" charset="0"/>
              </a:rPr>
              <a:t>Sabática?</a:t>
            </a:r>
            <a:endParaRPr lang="en-US" sz="4000" b="1" dirty="0">
              <a:latin typeface="Ananda Black" pitchFamily="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2455611"/>
            <a:ext cx="11362757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s-ES" sz="3200" dirty="0" smtClean="0"/>
              <a:t>Haga talleres y escuelas de liderazgo para los maestros. </a:t>
            </a:r>
          </a:p>
          <a:p>
            <a:pPr marL="514350" indent="-514350">
              <a:buFont typeface="+mj-lt"/>
              <a:buAutoNum type="arabicPeriod" startAt="10"/>
            </a:pPr>
            <a:endParaRPr lang="es-ES" sz="3200" dirty="0" smtClean="0"/>
          </a:p>
          <a:p>
            <a:pPr marL="514350" indent="-514350">
              <a:buFont typeface="+mj-lt"/>
              <a:buAutoNum type="arabicPeriod" startAt="10"/>
            </a:pPr>
            <a:r>
              <a:rPr lang="es-CO" sz="3200" dirty="0" smtClean="0"/>
              <a:t>Elimine el repaso general de la lección.</a:t>
            </a:r>
          </a:p>
          <a:p>
            <a:pPr marL="514350" indent="-514350">
              <a:buFont typeface="+mj-lt"/>
              <a:buAutoNum type="arabicPeriod" startAt="10"/>
            </a:pPr>
            <a:endParaRPr lang="es-CO" sz="3200" dirty="0"/>
          </a:p>
          <a:p>
            <a:pPr marL="514350" indent="-514350">
              <a:buFont typeface="+mj-lt"/>
              <a:buAutoNum type="arabicPeriod" startAt="10"/>
            </a:pPr>
            <a:r>
              <a:rPr lang="es-ES" sz="3200" dirty="0"/>
              <a:t>Promuevan la fraternidad, la testificación y el </a:t>
            </a:r>
            <a:r>
              <a:rPr lang="es-ES" sz="3200" dirty="0" smtClean="0"/>
              <a:t>evangelismo.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2788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4D8177DD-4924-BC4C-B95E-55D1704D7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9876442" y="213066"/>
            <a:ext cx="2114965" cy="2191494"/>
            <a:chOff x="9941756" y="278380"/>
            <a:chExt cx="2114965" cy="2191494"/>
          </a:xfrm>
        </p:grpSpPr>
        <p:sp>
          <p:nvSpPr>
            <p:cNvPr id="7" name="Elipse 6"/>
            <p:cNvSpPr/>
            <p:nvPr/>
          </p:nvSpPr>
          <p:spPr>
            <a:xfrm>
              <a:off x="9941756" y="278380"/>
              <a:ext cx="1948541" cy="20465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Marcador de contenido 4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40" t="5633" r="27596" b="5645"/>
            <a:stretch/>
          </p:blipFill>
          <p:spPr>
            <a:xfrm>
              <a:off x="9941756" y="278380"/>
              <a:ext cx="2114965" cy="2191494"/>
            </a:xfrm>
            <a:prstGeom prst="rect">
              <a:avLst/>
            </a:prstGeom>
          </p:spPr>
        </p:pic>
      </p:grpSp>
      <p:sp>
        <p:nvSpPr>
          <p:cNvPr id="9" name="Título 1"/>
          <p:cNvSpPr txBox="1">
            <a:spLocks/>
          </p:cNvSpPr>
          <p:nvPr/>
        </p:nvSpPr>
        <p:spPr>
          <a:xfrm>
            <a:off x="628650" y="1279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000" b="1" dirty="0" smtClean="0">
                <a:latin typeface="Ananda Black" pitchFamily="2" charset="0"/>
              </a:rPr>
              <a:t>¿Cómo revitalizar su Escuela </a:t>
            </a:r>
            <a:r>
              <a:rPr lang="es-CO" sz="4000" b="1" dirty="0" smtClean="0">
                <a:latin typeface="Ananda Black" pitchFamily="2" charset="0"/>
              </a:rPr>
              <a:t>Sabática?</a:t>
            </a:r>
            <a:endParaRPr lang="en-US" sz="4000" b="1" dirty="0">
              <a:latin typeface="Ananda Black" pitchFamily="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2455611"/>
            <a:ext cx="11362757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3"/>
            </a:pPr>
            <a:r>
              <a:rPr lang="es-ES" sz="3200" dirty="0" smtClean="0"/>
              <a:t>Establezca </a:t>
            </a:r>
            <a:r>
              <a:rPr lang="es-ES" sz="3200" dirty="0"/>
              <a:t>programas que tengan objetivos claves en el </a:t>
            </a:r>
            <a:r>
              <a:rPr lang="es-ES" sz="3200" dirty="0" smtClean="0"/>
              <a:t>Discipulado.</a:t>
            </a:r>
          </a:p>
          <a:p>
            <a:pPr marL="514350" indent="-514350">
              <a:buFont typeface="+mj-lt"/>
              <a:buAutoNum type="arabicPeriod" startAt="13"/>
            </a:pPr>
            <a:endParaRPr lang="es-ES" dirty="0"/>
          </a:p>
          <a:p>
            <a:pPr marL="514350" indent="-514350">
              <a:buFont typeface="+mj-lt"/>
              <a:buAutoNum type="arabicPeriod" startAt="13"/>
            </a:pPr>
            <a:r>
              <a:rPr lang="es-CO" sz="3200" dirty="0" smtClean="0"/>
              <a:t>Que no falte la clase de amigos (</a:t>
            </a:r>
            <a:r>
              <a:rPr lang="es-ES" sz="3200" dirty="0" smtClean="0"/>
              <a:t>Ame</a:t>
            </a:r>
            <a:r>
              <a:rPr lang="es-ES" sz="3200" dirty="0"/>
              <a:t>, Abrace, Atienda y </a:t>
            </a:r>
            <a:r>
              <a:rPr lang="es-ES" sz="3200" dirty="0" smtClean="0"/>
              <a:t>Acompañe).</a:t>
            </a:r>
            <a:endParaRPr lang="es-CO" sz="3200" dirty="0" smtClean="0"/>
          </a:p>
          <a:p>
            <a:pPr marL="514350" indent="-514350">
              <a:buFont typeface="+mj-lt"/>
              <a:buAutoNum type="arabicPeriod" startAt="13"/>
            </a:pPr>
            <a:endParaRPr lang="es-CO" sz="3200" dirty="0"/>
          </a:p>
          <a:p>
            <a:pPr marL="514350" indent="-514350">
              <a:buFont typeface="+mj-lt"/>
              <a:buAutoNum type="arabicPeriod" startAt="13"/>
            </a:pPr>
            <a:r>
              <a:rPr lang="es-ES" sz="3200" dirty="0" smtClean="0"/>
              <a:t> Evalué constantemente bajo la dirección de Dios.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467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" y="-3699"/>
            <a:ext cx="12185431" cy="6861699"/>
          </a:xfrm>
          <a:prstGeom prst="rect">
            <a:avLst/>
          </a:prstGeom>
        </p:spPr>
      </p:pic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0" t="5633" r="27596" b="5645"/>
          <a:stretch/>
        </p:blipFill>
        <p:spPr>
          <a:xfrm>
            <a:off x="3404721" y="635088"/>
            <a:ext cx="5389123" cy="5584124"/>
          </a:xfrm>
        </p:spPr>
      </p:pic>
    </p:spTree>
    <p:extLst>
      <p:ext uri="{BB962C8B-B14F-4D97-AF65-F5344CB8AC3E}">
        <p14:creationId xmlns:p14="http://schemas.microsoft.com/office/powerpoint/2010/main" val="21640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" y="-3699"/>
            <a:ext cx="12185431" cy="686169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22853" t="17721" r="50706" b="8606"/>
          <a:stretch/>
        </p:blipFill>
        <p:spPr>
          <a:xfrm>
            <a:off x="1523578" y="1175981"/>
            <a:ext cx="3557082" cy="4987613"/>
          </a:xfrm>
          <a:prstGeom prst="rect">
            <a:avLst/>
          </a:prstGeom>
        </p:spPr>
      </p:pic>
      <p:pic>
        <p:nvPicPr>
          <p:cNvPr id="2050" name="Picture 2" descr="https://iadpalibreria.com/wp-content/uploads/2020/06/yhst-51439230979280_2267_608112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055" y="1175981"/>
            <a:ext cx="3471620" cy="498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9810428" y="37090"/>
            <a:ext cx="2114965" cy="2277786"/>
            <a:chOff x="9810428" y="37090"/>
            <a:chExt cx="2114965" cy="2277786"/>
          </a:xfrm>
        </p:grpSpPr>
        <p:sp>
          <p:nvSpPr>
            <p:cNvPr id="13" name="Elipse 12"/>
            <p:cNvSpPr/>
            <p:nvPr/>
          </p:nvSpPr>
          <p:spPr>
            <a:xfrm>
              <a:off x="9876442" y="182070"/>
              <a:ext cx="1948541" cy="20465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Marcador de contenido 4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40" t="5633" r="27596" b="5645"/>
            <a:stretch/>
          </p:blipFill>
          <p:spPr>
            <a:xfrm>
              <a:off x="9810428" y="37090"/>
              <a:ext cx="2114965" cy="22777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281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D8177DD-4924-BC4C-B95E-55D1704D7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9876442" y="213066"/>
            <a:ext cx="2114965" cy="2191494"/>
            <a:chOff x="9941756" y="278380"/>
            <a:chExt cx="2114965" cy="2191494"/>
          </a:xfrm>
        </p:grpSpPr>
        <p:sp>
          <p:nvSpPr>
            <p:cNvPr id="3" name="Elipse 2"/>
            <p:cNvSpPr/>
            <p:nvPr/>
          </p:nvSpPr>
          <p:spPr>
            <a:xfrm>
              <a:off x="9941756" y="278380"/>
              <a:ext cx="1948541" cy="20465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Marcador de contenido 4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40" t="5633" r="27596" b="5645"/>
            <a:stretch/>
          </p:blipFill>
          <p:spPr>
            <a:xfrm>
              <a:off x="9941756" y="278380"/>
              <a:ext cx="2114965" cy="2191494"/>
            </a:xfrm>
            <a:prstGeom prst="rect">
              <a:avLst/>
            </a:prstGeom>
          </p:spPr>
        </p:pic>
      </p:grp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628650" y="127964"/>
            <a:ext cx="10515600" cy="1325563"/>
          </a:xfrm>
        </p:spPr>
        <p:txBody>
          <a:bodyPr/>
          <a:lstStyle/>
          <a:p>
            <a:r>
              <a:rPr lang="es-CO" b="1" dirty="0">
                <a:latin typeface="Ananda Black" pitchFamily="2" charset="0"/>
              </a:rPr>
              <a:t>¿</a:t>
            </a:r>
            <a:r>
              <a:rPr lang="es-CO" b="1" dirty="0" smtClean="0">
                <a:latin typeface="Ananda Black" pitchFamily="2" charset="0"/>
              </a:rPr>
              <a:t>Qué es la Escuela Sabática¡?</a:t>
            </a:r>
            <a:endParaRPr lang="en-US" b="1" dirty="0">
              <a:latin typeface="Ananda Black" pitchFamily="2" charset="0"/>
            </a:endParaRPr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838200" y="2282825"/>
            <a:ext cx="110767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4400" dirty="0" smtClean="0"/>
              <a:t>Es el corazón de iglesia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s-ES" sz="4400" dirty="0" smtClean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4400" dirty="0" smtClean="0"/>
              <a:t>Es una agencia ganadora de almas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s-ES" sz="4400" dirty="0" smtClean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4400" dirty="0" smtClean="0"/>
              <a:t>Es un centro de esperanza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14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4D8177DD-4924-BC4C-B95E-55D1704D7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9876442" y="213066"/>
            <a:ext cx="2114965" cy="2191494"/>
            <a:chOff x="9941756" y="278380"/>
            <a:chExt cx="2114965" cy="2191494"/>
          </a:xfrm>
        </p:grpSpPr>
        <p:sp>
          <p:nvSpPr>
            <p:cNvPr id="7" name="Elipse 6"/>
            <p:cNvSpPr/>
            <p:nvPr/>
          </p:nvSpPr>
          <p:spPr>
            <a:xfrm>
              <a:off x="9941756" y="278380"/>
              <a:ext cx="1948541" cy="20465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Marcador de contenido 4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40" t="5633" r="27596" b="5645"/>
            <a:stretch/>
          </p:blipFill>
          <p:spPr>
            <a:xfrm>
              <a:off x="9941756" y="278380"/>
              <a:ext cx="2114965" cy="2191494"/>
            </a:xfrm>
            <a:prstGeom prst="rect">
              <a:avLst/>
            </a:prstGeom>
          </p:spPr>
        </p:pic>
      </p:grpSp>
      <p:sp>
        <p:nvSpPr>
          <p:cNvPr id="9" name="Título 1"/>
          <p:cNvSpPr txBox="1">
            <a:spLocks/>
          </p:cNvSpPr>
          <p:nvPr/>
        </p:nvSpPr>
        <p:spPr>
          <a:xfrm>
            <a:off x="418324" y="1200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000" b="1" dirty="0" smtClean="0">
                <a:latin typeface="Ananda Black" pitchFamily="2" charset="0"/>
              </a:rPr>
              <a:t>Bienaventuranzas de  la Escuela </a:t>
            </a:r>
            <a:r>
              <a:rPr lang="es-CO" sz="4000" b="1" dirty="0" smtClean="0">
                <a:latin typeface="Ananda Black" pitchFamily="2" charset="0"/>
              </a:rPr>
              <a:t>Sabática</a:t>
            </a:r>
            <a:endParaRPr lang="en-US" sz="4000" b="1" dirty="0">
              <a:latin typeface="Ananda Black" pitchFamily="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2226" y="2579152"/>
            <a:ext cx="11362757" cy="435133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3200" dirty="0"/>
              <a:t>Bienaventurada la Escuela Sabática que tiene su </a:t>
            </a:r>
            <a:r>
              <a:rPr lang="es-ES" sz="3200" dirty="0" smtClean="0"/>
              <a:t>programa bien claro y organizado</a:t>
            </a:r>
            <a:r>
              <a:rPr lang="es-ES" sz="3200" dirty="0"/>
              <a:t>, porque sus miembros serán fieles, </a:t>
            </a:r>
            <a:r>
              <a:rPr lang="es-ES" sz="3200" dirty="0" smtClean="0"/>
              <a:t>alegres </a:t>
            </a:r>
            <a:r>
              <a:rPr lang="en-US" sz="3200" dirty="0" smtClean="0"/>
              <a:t>y </a:t>
            </a:r>
            <a:r>
              <a:rPr lang="en-US" sz="3200" dirty="0" err="1"/>
              <a:t>ordenados</a:t>
            </a:r>
            <a:r>
              <a:rPr lang="en-US" sz="3200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s-CO" sz="32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3200" dirty="0"/>
              <a:t>Bienaventurada la Escuela Sabática cuyos miembros son </a:t>
            </a:r>
            <a:r>
              <a:rPr lang="es-ES" sz="3200" dirty="0" smtClean="0"/>
              <a:t>fieles en </a:t>
            </a:r>
            <a:r>
              <a:rPr lang="es-ES" sz="3200" dirty="0"/>
              <a:t>la oración, el estudio de la Biblia y la testificación.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982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4D8177DD-4924-BC4C-B95E-55D1704D7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9876442" y="213066"/>
            <a:ext cx="2114965" cy="2191494"/>
            <a:chOff x="9941756" y="278380"/>
            <a:chExt cx="2114965" cy="2191494"/>
          </a:xfrm>
        </p:grpSpPr>
        <p:sp>
          <p:nvSpPr>
            <p:cNvPr id="7" name="Elipse 6"/>
            <p:cNvSpPr/>
            <p:nvPr/>
          </p:nvSpPr>
          <p:spPr>
            <a:xfrm>
              <a:off x="9941756" y="278380"/>
              <a:ext cx="1948541" cy="20465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Marcador de contenido 4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40" t="5633" r="27596" b="5645"/>
            <a:stretch/>
          </p:blipFill>
          <p:spPr>
            <a:xfrm>
              <a:off x="9941756" y="278380"/>
              <a:ext cx="2114965" cy="2191494"/>
            </a:xfrm>
            <a:prstGeom prst="rect">
              <a:avLst/>
            </a:prstGeom>
          </p:spPr>
        </p:pic>
      </p:grpSp>
      <p:sp>
        <p:nvSpPr>
          <p:cNvPr id="9" name="Título 1"/>
          <p:cNvSpPr txBox="1">
            <a:spLocks/>
          </p:cNvSpPr>
          <p:nvPr/>
        </p:nvSpPr>
        <p:spPr>
          <a:xfrm>
            <a:off x="418324" y="1200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000" b="1" dirty="0" smtClean="0">
                <a:latin typeface="Ananda Black" pitchFamily="2" charset="0"/>
              </a:rPr>
              <a:t>Bienaventuranzas de  la Escuela </a:t>
            </a:r>
            <a:r>
              <a:rPr lang="es-CO" sz="4000" b="1" dirty="0" smtClean="0">
                <a:latin typeface="Ananda Black" pitchFamily="2" charset="0"/>
              </a:rPr>
              <a:t>Sabática</a:t>
            </a:r>
            <a:endParaRPr lang="en-US" sz="4000" b="1" dirty="0">
              <a:latin typeface="Ananda Black" pitchFamily="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6973" y="2497550"/>
            <a:ext cx="11362757" cy="435133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dirty="0"/>
              <a:t>Bienaventurada la Escuela Sabática que realiza </a:t>
            </a:r>
            <a:r>
              <a:rPr lang="es-ES" dirty="0" smtClean="0"/>
              <a:t>concilios, prepara </a:t>
            </a:r>
            <a:r>
              <a:rPr lang="es-ES" dirty="0"/>
              <a:t>a sus maestros, organiza sus grupos pequeños y </a:t>
            </a:r>
            <a:r>
              <a:rPr lang="es-ES" dirty="0" smtClean="0"/>
              <a:t>rinde sus </a:t>
            </a:r>
            <a:r>
              <a:rPr lang="es-ES" dirty="0"/>
              <a:t>informaciones a tiempo, porque ella será elogiada </a:t>
            </a:r>
            <a:r>
              <a:rPr lang="es-ES" dirty="0" smtClean="0"/>
              <a:t>y </a:t>
            </a:r>
            <a:r>
              <a:rPr lang="en-US" dirty="0" err="1" smtClean="0"/>
              <a:t>estará</a:t>
            </a:r>
            <a:r>
              <a:rPr lang="en-US" dirty="0" smtClean="0"/>
              <a:t> </a:t>
            </a:r>
            <a:r>
              <a:rPr lang="en-US" dirty="0" err="1"/>
              <a:t>bien</a:t>
            </a:r>
            <a:r>
              <a:rPr lang="en-US" dirty="0"/>
              <a:t> </a:t>
            </a:r>
            <a:r>
              <a:rPr lang="en-US" dirty="0" err="1" smtClean="0"/>
              <a:t>organizada</a:t>
            </a:r>
            <a:r>
              <a:rPr lang="en-US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s-CO" sz="32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dirty="0"/>
              <a:t>Bienaventurada la Escuela Sabática que tiene filiales, </a:t>
            </a:r>
            <a:r>
              <a:rPr lang="es-ES" dirty="0" smtClean="0"/>
              <a:t>que distribuye </a:t>
            </a:r>
            <a:r>
              <a:rPr lang="es-ES" dirty="0"/>
              <a:t>literatura, que celebra el día de los amigos, </a:t>
            </a:r>
            <a:r>
              <a:rPr lang="es-ES" dirty="0" smtClean="0"/>
              <a:t>que practica </a:t>
            </a:r>
            <a:r>
              <a:rPr lang="es-ES" dirty="0"/>
              <a:t>el ministerio de la reconciliación y el ministerio </a:t>
            </a:r>
            <a:r>
              <a:rPr lang="es-ES" dirty="0" smtClean="0"/>
              <a:t>de la </a:t>
            </a:r>
            <a:r>
              <a:rPr lang="es-ES" dirty="0"/>
              <a:t>confraternidad; que hace obras de caridad y que tiene </a:t>
            </a:r>
            <a:r>
              <a:rPr lang="es-ES" dirty="0" smtClean="0"/>
              <a:t>contactos misioneros</a:t>
            </a:r>
            <a:r>
              <a:rPr lang="es-ES" dirty="0"/>
              <a:t>, porque crecerá en número de miembros </a:t>
            </a:r>
            <a:r>
              <a:rPr lang="es-ES" dirty="0" smtClean="0"/>
              <a:t>y </a:t>
            </a:r>
            <a:r>
              <a:rPr lang="en-US" dirty="0" err="1" smtClean="0"/>
              <a:t>visitas</a:t>
            </a:r>
            <a:r>
              <a:rPr lang="en-US" dirty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548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4D8177DD-4924-BC4C-B95E-55D1704D7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9876442" y="213066"/>
            <a:ext cx="2114965" cy="2191494"/>
            <a:chOff x="9941756" y="278380"/>
            <a:chExt cx="2114965" cy="2191494"/>
          </a:xfrm>
        </p:grpSpPr>
        <p:sp>
          <p:nvSpPr>
            <p:cNvPr id="7" name="Elipse 6"/>
            <p:cNvSpPr/>
            <p:nvPr/>
          </p:nvSpPr>
          <p:spPr>
            <a:xfrm>
              <a:off x="9941756" y="278380"/>
              <a:ext cx="1948541" cy="20465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Marcador de contenido 4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40" t="5633" r="27596" b="5645"/>
            <a:stretch/>
          </p:blipFill>
          <p:spPr>
            <a:xfrm>
              <a:off x="9941756" y="278380"/>
              <a:ext cx="2114965" cy="2191494"/>
            </a:xfrm>
            <a:prstGeom prst="rect">
              <a:avLst/>
            </a:prstGeom>
          </p:spPr>
        </p:pic>
      </p:grpSp>
      <p:sp>
        <p:nvSpPr>
          <p:cNvPr id="9" name="Título 1"/>
          <p:cNvSpPr txBox="1">
            <a:spLocks/>
          </p:cNvSpPr>
          <p:nvPr/>
        </p:nvSpPr>
        <p:spPr>
          <a:xfrm>
            <a:off x="418324" y="1200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000" b="1" dirty="0" smtClean="0">
                <a:latin typeface="Ananda Black" pitchFamily="2" charset="0"/>
              </a:rPr>
              <a:t>Bienaventuranzas de  la Escuela </a:t>
            </a:r>
            <a:r>
              <a:rPr lang="es-CO" sz="4000" b="1" dirty="0" smtClean="0">
                <a:latin typeface="Ananda Black" pitchFamily="2" charset="0"/>
              </a:rPr>
              <a:t>Sabática</a:t>
            </a:r>
            <a:endParaRPr lang="en-US" sz="4000" b="1" dirty="0">
              <a:latin typeface="Ananda Black" pitchFamily="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6973" y="2497550"/>
            <a:ext cx="11362757" cy="435133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dirty="0"/>
              <a:t>Bienaventurada la Escuela Sabática cuya directiva y </a:t>
            </a:r>
            <a:r>
              <a:rPr lang="es-ES" dirty="0" smtClean="0"/>
              <a:t>maestros se </a:t>
            </a:r>
            <a:r>
              <a:rPr lang="es-ES" dirty="0"/>
              <a:t>preocupan por sus alumnos, nutriéndolos y </a:t>
            </a:r>
            <a:r>
              <a:rPr lang="es-ES" dirty="0" smtClean="0"/>
              <a:t>visitándolos, porque </a:t>
            </a:r>
            <a:r>
              <a:rPr lang="es-ES" dirty="0"/>
              <a:t>sabrá dónde está la grey de su Maestro y </a:t>
            </a:r>
            <a:r>
              <a:rPr lang="es-ES" dirty="0" smtClean="0"/>
              <a:t>Gran </a:t>
            </a:r>
            <a:r>
              <a:rPr lang="en-US" dirty="0" smtClean="0"/>
              <a:t>Pastor.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dirty="0" smtClean="0"/>
              <a:t>Bienaventurada </a:t>
            </a:r>
            <a:r>
              <a:rPr lang="es-ES" dirty="0"/>
              <a:t>la Escuela Sabática cuyos miembros son </a:t>
            </a:r>
            <a:r>
              <a:rPr lang="es-ES" dirty="0" smtClean="0"/>
              <a:t>reverentes y </a:t>
            </a:r>
            <a:r>
              <a:rPr lang="es-ES" dirty="0"/>
              <a:t>participan a tiempo de todo el programa, </a:t>
            </a:r>
            <a:r>
              <a:rPr lang="es-ES" dirty="0" smtClean="0"/>
              <a:t>porque apreciarán </a:t>
            </a:r>
            <a:r>
              <a:rPr lang="es-ES" dirty="0"/>
              <a:t>la presencia del Divino Maestro.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5790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4D8177DD-4924-BC4C-B95E-55D1704D7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9876442" y="213066"/>
            <a:ext cx="2114965" cy="2191494"/>
            <a:chOff x="9941756" y="278380"/>
            <a:chExt cx="2114965" cy="2191494"/>
          </a:xfrm>
        </p:grpSpPr>
        <p:sp>
          <p:nvSpPr>
            <p:cNvPr id="7" name="Elipse 6"/>
            <p:cNvSpPr/>
            <p:nvPr/>
          </p:nvSpPr>
          <p:spPr>
            <a:xfrm>
              <a:off x="9941756" y="278380"/>
              <a:ext cx="1948541" cy="20465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Marcador de contenido 4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40" t="5633" r="27596" b="5645"/>
            <a:stretch/>
          </p:blipFill>
          <p:spPr>
            <a:xfrm>
              <a:off x="9941756" y="278380"/>
              <a:ext cx="2114965" cy="2191494"/>
            </a:xfrm>
            <a:prstGeom prst="rect">
              <a:avLst/>
            </a:prstGeom>
          </p:spPr>
        </p:pic>
      </p:grpSp>
      <p:sp>
        <p:nvSpPr>
          <p:cNvPr id="9" name="Título 1"/>
          <p:cNvSpPr txBox="1">
            <a:spLocks/>
          </p:cNvSpPr>
          <p:nvPr/>
        </p:nvSpPr>
        <p:spPr>
          <a:xfrm>
            <a:off x="418324" y="1200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000" b="1" dirty="0" smtClean="0">
                <a:latin typeface="Ananda Black" pitchFamily="2" charset="0"/>
              </a:rPr>
              <a:t>Bienaventuranzas de  la Escuela </a:t>
            </a:r>
            <a:r>
              <a:rPr lang="es-CO" sz="4000" b="1" dirty="0" smtClean="0">
                <a:latin typeface="Ananda Black" pitchFamily="2" charset="0"/>
              </a:rPr>
              <a:t>Sabática</a:t>
            </a:r>
            <a:endParaRPr lang="en-US" sz="4000" b="1" dirty="0">
              <a:latin typeface="Ananda Black" pitchFamily="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3922" y="2506662"/>
            <a:ext cx="11362757" cy="435133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dirty="0"/>
              <a:t>Bienaventurada la Escuela Sabática cuyos miembros </a:t>
            </a:r>
            <a:r>
              <a:rPr lang="es-ES" dirty="0" smtClean="0"/>
              <a:t>ponen a </a:t>
            </a:r>
            <a:r>
              <a:rPr lang="es-ES" dirty="0"/>
              <a:t>disposición sus talentos, dones y recursos, porque </a:t>
            </a:r>
            <a:r>
              <a:rPr lang="es-ES" dirty="0" smtClean="0"/>
              <a:t>nunca serán </a:t>
            </a:r>
            <a:r>
              <a:rPr lang="es-ES" dirty="0"/>
              <a:t>enterrados ni quitados, sino aumentados</a:t>
            </a:r>
            <a:r>
              <a:rPr lang="es-ES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s-ES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dirty="0" smtClean="0"/>
              <a:t>Bienaventurada </a:t>
            </a:r>
            <a:r>
              <a:rPr lang="es-ES" dirty="0"/>
              <a:t>la Escuela Sabática cuyas divisiones </a:t>
            </a:r>
            <a:r>
              <a:rPr lang="es-ES" dirty="0" smtClean="0"/>
              <a:t>infantiles y </a:t>
            </a:r>
            <a:r>
              <a:rPr lang="es-ES" dirty="0"/>
              <a:t>juveniles no son aisladas ni marginadas, porque </a:t>
            </a:r>
            <a:r>
              <a:rPr lang="es-ES" dirty="0" smtClean="0"/>
              <a:t>de ellos </a:t>
            </a:r>
            <a:r>
              <a:rPr lang="es-ES" dirty="0"/>
              <a:t>dependerá la fortaleza de la iglesia en el presente y </a:t>
            </a:r>
            <a:r>
              <a:rPr lang="es-ES" dirty="0" smtClean="0"/>
              <a:t>en </a:t>
            </a:r>
            <a:r>
              <a:rPr lang="en-US" dirty="0" smtClean="0"/>
              <a:t>el </a:t>
            </a:r>
            <a:r>
              <a:rPr lang="en-US" dirty="0" err="1"/>
              <a:t>futuro</a:t>
            </a:r>
            <a:r>
              <a:rPr lang="en-US" dirty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6411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4D8177DD-4924-BC4C-B95E-55D1704D7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9876442" y="213066"/>
            <a:ext cx="2114965" cy="2191494"/>
            <a:chOff x="9941756" y="278380"/>
            <a:chExt cx="2114965" cy="2191494"/>
          </a:xfrm>
        </p:grpSpPr>
        <p:sp>
          <p:nvSpPr>
            <p:cNvPr id="7" name="Elipse 6"/>
            <p:cNvSpPr/>
            <p:nvPr/>
          </p:nvSpPr>
          <p:spPr>
            <a:xfrm>
              <a:off x="9941756" y="278380"/>
              <a:ext cx="1948541" cy="20465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Marcador de contenido 4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40" t="5633" r="27596" b="5645"/>
            <a:stretch/>
          </p:blipFill>
          <p:spPr>
            <a:xfrm>
              <a:off x="9941756" y="278380"/>
              <a:ext cx="2114965" cy="2191494"/>
            </a:xfrm>
            <a:prstGeom prst="rect">
              <a:avLst/>
            </a:prstGeom>
          </p:spPr>
        </p:pic>
      </p:grpSp>
      <p:sp>
        <p:nvSpPr>
          <p:cNvPr id="9" name="Título 1"/>
          <p:cNvSpPr txBox="1">
            <a:spLocks/>
          </p:cNvSpPr>
          <p:nvPr/>
        </p:nvSpPr>
        <p:spPr>
          <a:xfrm>
            <a:off x="418324" y="1200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000" b="1" dirty="0" smtClean="0">
                <a:latin typeface="Ananda Black" pitchFamily="2" charset="0"/>
              </a:rPr>
              <a:t>Bienaventuranzas de  la Escuela </a:t>
            </a:r>
            <a:r>
              <a:rPr lang="es-CO" sz="4000" b="1" dirty="0" smtClean="0">
                <a:latin typeface="Ananda Black" pitchFamily="2" charset="0"/>
              </a:rPr>
              <a:t>Sabática</a:t>
            </a:r>
            <a:endParaRPr lang="en-US" sz="4000" b="1" dirty="0">
              <a:latin typeface="Ananda Black" pitchFamily="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3922" y="2506662"/>
            <a:ext cx="11362757" cy="435133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dirty="0"/>
              <a:t>Bienaventurada la Escuela Sabática, a la que el Divino </a:t>
            </a:r>
            <a:r>
              <a:rPr lang="es-ES" dirty="0" smtClean="0"/>
              <a:t>Maestro encuentra </a:t>
            </a:r>
            <a:r>
              <a:rPr lang="es-ES" dirty="0"/>
              <a:t>haciendo así, porque de ella es el Reino de </a:t>
            </a:r>
            <a:r>
              <a:rPr lang="es-ES" dirty="0" smtClean="0"/>
              <a:t>los </a:t>
            </a:r>
            <a:r>
              <a:rPr lang="en-US" dirty="0" err="1" smtClean="0"/>
              <a:t>cielos</a:t>
            </a:r>
            <a:r>
              <a:rPr lang="en-US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dirty="0" smtClean="0"/>
              <a:t>Más </a:t>
            </a:r>
            <a:r>
              <a:rPr lang="es-ES" dirty="0"/>
              <a:t>bienaventurada es la Escuela Sabática que se </a:t>
            </a:r>
            <a:r>
              <a:rPr lang="es-ES" dirty="0" smtClean="0"/>
              <a:t>vincula con </a:t>
            </a:r>
            <a:r>
              <a:rPr lang="es-ES" dirty="0"/>
              <a:t>sus alumnos en el Discipulado (Comunión, Relación y </a:t>
            </a:r>
            <a:r>
              <a:rPr lang="es-ES" dirty="0" smtClean="0"/>
              <a:t>la Misión</a:t>
            </a:r>
            <a:r>
              <a:rPr lang="es-ES" dirty="0"/>
              <a:t>), porque ella alcanzará lo no alcanzado.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9234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4D8177DD-4924-BC4C-B95E-55D1704D7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9876442" y="213066"/>
            <a:ext cx="2114965" cy="2191494"/>
            <a:chOff x="9941756" y="278380"/>
            <a:chExt cx="2114965" cy="2191494"/>
          </a:xfrm>
        </p:grpSpPr>
        <p:sp>
          <p:nvSpPr>
            <p:cNvPr id="7" name="Elipse 6"/>
            <p:cNvSpPr/>
            <p:nvPr/>
          </p:nvSpPr>
          <p:spPr>
            <a:xfrm>
              <a:off x="9941756" y="278380"/>
              <a:ext cx="1948541" cy="20465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Marcador de contenido 4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40" t="5633" r="27596" b="5645"/>
            <a:stretch/>
          </p:blipFill>
          <p:spPr>
            <a:xfrm>
              <a:off x="9941756" y="278380"/>
              <a:ext cx="2114965" cy="2191494"/>
            </a:xfrm>
            <a:prstGeom prst="rect">
              <a:avLst/>
            </a:prstGeom>
          </p:spPr>
        </p:pic>
      </p:grpSp>
      <p:sp>
        <p:nvSpPr>
          <p:cNvPr id="9" name="Título 1"/>
          <p:cNvSpPr txBox="1">
            <a:spLocks/>
          </p:cNvSpPr>
          <p:nvPr/>
        </p:nvSpPr>
        <p:spPr>
          <a:xfrm>
            <a:off x="628650" y="1279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dirty="0" smtClean="0">
                <a:latin typeface="Ananda Black" pitchFamily="2" charset="0"/>
              </a:rPr>
              <a:t>¿Qué es la Escuela Sabática¡?</a:t>
            </a:r>
            <a:endParaRPr lang="en-US" b="1" dirty="0">
              <a:latin typeface="Ananda Black" pitchFamily="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2579152"/>
            <a:ext cx="11076709" cy="43513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“Es el </a:t>
            </a:r>
            <a:r>
              <a:rPr lang="es-ES" sz="4000" dirty="0" smtClean="0"/>
              <a:t>espacio </a:t>
            </a:r>
            <a:r>
              <a:rPr lang="es-ES" sz="4000" dirty="0"/>
              <a:t>dedicado para el </a:t>
            </a:r>
            <a:r>
              <a:rPr lang="es-ES" sz="4000" b="1" dirty="0">
                <a:solidFill>
                  <a:srgbClr val="0070C0"/>
                </a:solidFill>
              </a:rPr>
              <a:t>adiestramiento </a:t>
            </a:r>
            <a:r>
              <a:rPr lang="es-ES" sz="4000" b="1" dirty="0" smtClean="0">
                <a:solidFill>
                  <a:srgbClr val="0070C0"/>
                </a:solidFill>
              </a:rPr>
              <a:t>religioso</a:t>
            </a:r>
            <a:r>
              <a:rPr lang="es-ES" sz="4000" dirty="0" smtClean="0"/>
              <a:t>, en </a:t>
            </a:r>
            <a:r>
              <a:rPr lang="es-ES" sz="4000" dirty="0"/>
              <a:t>donde su base de </a:t>
            </a:r>
            <a:r>
              <a:rPr lang="es-ES" sz="4000" u="sng" dirty="0"/>
              <a:t>estudio es la Biblia</a:t>
            </a:r>
            <a:r>
              <a:rPr lang="es-ES" sz="4000" dirty="0"/>
              <a:t>, y su </a:t>
            </a:r>
            <a:r>
              <a:rPr lang="es-ES" sz="4000" dirty="0" smtClean="0"/>
              <a:t>objetivo es </a:t>
            </a:r>
            <a:r>
              <a:rPr lang="es-ES" sz="4000" b="1" dirty="0">
                <a:solidFill>
                  <a:srgbClr val="0070C0"/>
                </a:solidFill>
              </a:rPr>
              <a:t>preparar </a:t>
            </a:r>
            <a:r>
              <a:rPr lang="es-ES" sz="4000" b="1" dirty="0" smtClean="0">
                <a:solidFill>
                  <a:srgbClr val="0070C0"/>
                </a:solidFill>
              </a:rPr>
              <a:t>y enseñar a </a:t>
            </a:r>
            <a:r>
              <a:rPr lang="es-ES" sz="4000" b="1" dirty="0">
                <a:solidFill>
                  <a:srgbClr val="0070C0"/>
                </a:solidFill>
              </a:rPr>
              <a:t>las personas</a:t>
            </a:r>
            <a:r>
              <a:rPr lang="es-ES" sz="4000" dirty="0"/>
              <a:t> </a:t>
            </a:r>
            <a:r>
              <a:rPr lang="es-ES" sz="4000" dirty="0" smtClean="0"/>
              <a:t>a </a:t>
            </a:r>
            <a:r>
              <a:rPr lang="es-ES" sz="4000" u="sng" dirty="0" smtClean="0"/>
              <a:t>compartir </a:t>
            </a:r>
            <a:r>
              <a:rPr lang="es-ES" sz="4000" u="sng" dirty="0"/>
              <a:t>e impartir </a:t>
            </a:r>
            <a:r>
              <a:rPr lang="es-ES" sz="4000" u="sng" dirty="0" smtClean="0"/>
              <a:t>el mensaje </a:t>
            </a:r>
            <a:r>
              <a:rPr lang="es-ES" sz="4000" u="sng" dirty="0"/>
              <a:t>del evangelio</a:t>
            </a:r>
            <a:r>
              <a:rPr lang="es-ES" sz="4000" dirty="0"/>
              <a:t>”. </a:t>
            </a:r>
            <a:endParaRPr lang="es-ES" sz="4000" dirty="0" smtClean="0"/>
          </a:p>
          <a:p>
            <a:pPr algn="r"/>
            <a:endParaRPr lang="es-ES" sz="4000" dirty="0"/>
          </a:p>
          <a:p>
            <a:pPr algn="r"/>
            <a:r>
              <a:rPr lang="es-ES" sz="3200" dirty="0" smtClean="0"/>
              <a:t>(</a:t>
            </a:r>
            <a:r>
              <a:rPr lang="es-ES" sz="3200" i="1" dirty="0" smtClean="0"/>
              <a:t>https</a:t>
            </a:r>
            <a:r>
              <a:rPr lang="es-ES" sz="3200" i="1" dirty="0"/>
              <a:t>://</a:t>
            </a:r>
            <a:r>
              <a:rPr lang="es-ES" sz="3200" i="1" dirty="0" smtClean="0"/>
              <a:t>www.adventistas.org/</a:t>
            </a:r>
            <a:r>
              <a:rPr lang="en-US" sz="3200" i="1" dirty="0" err="1" smtClean="0"/>
              <a:t>es</a:t>
            </a:r>
            <a:r>
              <a:rPr lang="en-US" sz="3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7626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4D8177DD-4924-BC4C-B95E-55D1704D7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9876442" y="213066"/>
            <a:ext cx="2114965" cy="2191494"/>
            <a:chOff x="9941756" y="278380"/>
            <a:chExt cx="2114965" cy="2191494"/>
          </a:xfrm>
        </p:grpSpPr>
        <p:sp>
          <p:nvSpPr>
            <p:cNvPr id="7" name="Elipse 6"/>
            <p:cNvSpPr/>
            <p:nvPr/>
          </p:nvSpPr>
          <p:spPr>
            <a:xfrm>
              <a:off x="9941756" y="278380"/>
              <a:ext cx="1948541" cy="20465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Marcador de contenido 4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40" t="5633" r="27596" b="5645"/>
            <a:stretch/>
          </p:blipFill>
          <p:spPr>
            <a:xfrm>
              <a:off x="9941756" y="278380"/>
              <a:ext cx="2114965" cy="2191494"/>
            </a:xfrm>
            <a:prstGeom prst="rect">
              <a:avLst/>
            </a:prstGeom>
          </p:spPr>
        </p:pic>
      </p:grpSp>
      <p:sp>
        <p:nvSpPr>
          <p:cNvPr id="9" name="Título 1"/>
          <p:cNvSpPr txBox="1">
            <a:spLocks/>
          </p:cNvSpPr>
          <p:nvPr/>
        </p:nvSpPr>
        <p:spPr>
          <a:xfrm>
            <a:off x="628650" y="1279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dirty="0" smtClean="0">
                <a:latin typeface="Ananda Black" pitchFamily="2" charset="0"/>
              </a:rPr>
              <a:t>¿Qué es la Escuela Sabática</a:t>
            </a:r>
            <a:r>
              <a:rPr lang="es-CO" b="1" dirty="0">
                <a:latin typeface="Bahnschrift Condensed" panose="020B0502040204020203" pitchFamily="34" charset="0"/>
              </a:rPr>
              <a:t>?</a:t>
            </a:r>
            <a:endParaRPr lang="en-US" b="1" dirty="0">
              <a:latin typeface="Bahnschrift Condensed" panose="020B0502040204020203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7645" y="2719728"/>
            <a:ext cx="11267338" cy="4351338"/>
          </a:xfrm>
        </p:spPr>
        <p:txBody>
          <a:bodyPr>
            <a:normAutofit/>
          </a:bodyPr>
          <a:lstStyle/>
          <a:p>
            <a:r>
              <a:rPr lang="es-ES" sz="4400" dirty="0"/>
              <a:t>“La Escuela Sabática es uno de los </a:t>
            </a:r>
            <a:r>
              <a:rPr lang="es-ES" sz="4400" b="1" dirty="0">
                <a:solidFill>
                  <a:srgbClr val="0070C0"/>
                </a:solidFill>
              </a:rPr>
              <a:t>instrumentos</a:t>
            </a:r>
            <a:r>
              <a:rPr lang="es-ES" sz="4400" dirty="0"/>
              <a:t> </a:t>
            </a:r>
            <a:r>
              <a:rPr lang="es-ES" sz="4400" b="1" dirty="0" smtClean="0">
                <a:solidFill>
                  <a:srgbClr val="0070C0"/>
                </a:solidFill>
              </a:rPr>
              <a:t>más grandiosos </a:t>
            </a:r>
            <a:r>
              <a:rPr lang="es-ES" sz="4400" b="1" dirty="0">
                <a:solidFill>
                  <a:srgbClr val="0070C0"/>
                </a:solidFill>
              </a:rPr>
              <a:t>y más eficaces </a:t>
            </a:r>
            <a:r>
              <a:rPr lang="es-ES" sz="4400" dirty="0"/>
              <a:t>para traer almas a Cristo</a:t>
            </a:r>
            <a:r>
              <a:rPr lang="es-ES" sz="4400" dirty="0" smtClean="0"/>
              <a:t>”. </a:t>
            </a:r>
          </a:p>
          <a:p>
            <a:pPr algn="r"/>
            <a:r>
              <a:rPr lang="es-ES" sz="3600" i="1" dirty="0" smtClean="0"/>
              <a:t>(Consejos sobre </a:t>
            </a:r>
            <a:r>
              <a:rPr lang="es-ES" sz="3600" i="1" dirty="0"/>
              <a:t>la Obra de la Escuela Sabática, p. 10).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4118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4D8177DD-4924-BC4C-B95E-55D1704D7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9876442" y="213066"/>
            <a:ext cx="2114965" cy="2191494"/>
            <a:chOff x="9941756" y="278380"/>
            <a:chExt cx="2114965" cy="2191494"/>
          </a:xfrm>
        </p:grpSpPr>
        <p:sp>
          <p:nvSpPr>
            <p:cNvPr id="7" name="Elipse 6"/>
            <p:cNvSpPr/>
            <p:nvPr/>
          </p:nvSpPr>
          <p:spPr>
            <a:xfrm>
              <a:off x="9941756" y="278380"/>
              <a:ext cx="1948541" cy="20465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Marcador de contenido 4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40" t="5633" r="27596" b="5645"/>
            <a:stretch/>
          </p:blipFill>
          <p:spPr>
            <a:xfrm>
              <a:off x="9941756" y="278380"/>
              <a:ext cx="2114965" cy="2191494"/>
            </a:xfrm>
            <a:prstGeom prst="rect">
              <a:avLst/>
            </a:prstGeom>
          </p:spPr>
        </p:pic>
      </p:grpSp>
      <p:sp>
        <p:nvSpPr>
          <p:cNvPr id="9" name="Título 1"/>
          <p:cNvSpPr txBox="1">
            <a:spLocks/>
          </p:cNvSpPr>
          <p:nvPr/>
        </p:nvSpPr>
        <p:spPr>
          <a:xfrm>
            <a:off x="628650" y="1279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dirty="0" smtClean="0">
                <a:latin typeface="Ananda Black" pitchFamily="2" charset="0"/>
              </a:rPr>
              <a:t>El programa  de la Escuela Sabática?</a:t>
            </a:r>
            <a:endParaRPr lang="en-US" b="1" dirty="0">
              <a:latin typeface="Ananda Black" pitchFamily="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8274" y="2591764"/>
            <a:ext cx="11076709" cy="4351338"/>
          </a:xfrm>
        </p:spPr>
        <p:txBody>
          <a:bodyPr>
            <a:normAutofit/>
          </a:bodyPr>
          <a:lstStyle/>
          <a:p>
            <a:r>
              <a:rPr lang="en-US" sz="4000" dirty="0"/>
              <a:t>La </a:t>
            </a:r>
            <a:r>
              <a:rPr lang="en-US" sz="4000" dirty="0" smtClean="0"/>
              <a:t>ES </a:t>
            </a:r>
            <a:r>
              <a:rPr lang="es-ES" sz="4000" dirty="0" smtClean="0"/>
              <a:t>no </a:t>
            </a:r>
            <a:r>
              <a:rPr lang="es-ES" sz="4000" dirty="0"/>
              <a:t>debe convertirse en un </a:t>
            </a:r>
            <a:r>
              <a:rPr lang="es-ES" sz="4000" b="1" dirty="0">
                <a:solidFill>
                  <a:srgbClr val="0070C0"/>
                </a:solidFill>
              </a:rPr>
              <a:t>programa pesado, aburrido, </a:t>
            </a:r>
            <a:r>
              <a:rPr lang="es-ES" sz="4000" b="1" dirty="0" smtClean="0">
                <a:solidFill>
                  <a:srgbClr val="0070C0"/>
                </a:solidFill>
              </a:rPr>
              <a:t>rutinario y </a:t>
            </a:r>
            <a:r>
              <a:rPr lang="es-ES" sz="4000" b="1" dirty="0">
                <a:solidFill>
                  <a:srgbClr val="0070C0"/>
                </a:solidFill>
              </a:rPr>
              <a:t>fuera de horario.</a:t>
            </a:r>
            <a:r>
              <a:rPr lang="es-ES" sz="4000" dirty="0"/>
              <a:t> </a:t>
            </a:r>
            <a:endParaRPr lang="es-ES" sz="4000" dirty="0" smtClean="0"/>
          </a:p>
          <a:p>
            <a:r>
              <a:rPr lang="es-ES" sz="4000" u="sng" dirty="0" smtClean="0"/>
              <a:t>No </a:t>
            </a:r>
            <a:r>
              <a:rPr lang="es-ES" sz="4000" u="sng" dirty="0"/>
              <a:t>es un programa para </a:t>
            </a:r>
            <a:r>
              <a:rPr lang="es-ES" sz="4000" b="1" strike="sngStrike" dirty="0" smtClean="0"/>
              <a:t>distraer.</a:t>
            </a:r>
            <a:r>
              <a:rPr lang="es-ES" sz="4000" b="1" dirty="0" smtClean="0"/>
              <a:t> </a:t>
            </a:r>
            <a:r>
              <a:rPr lang="es-ES" sz="4000" dirty="0" smtClean="0"/>
              <a:t>Tampoco es </a:t>
            </a:r>
            <a:r>
              <a:rPr lang="es-ES" sz="4000" dirty="0"/>
              <a:t>una </a:t>
            </a:r>
            <a:r>
              <a:rPr lang="es-ES" sz="4000" b="1" strike="sngStrike" dirty="0">
                <a:solidFill>
                  <a:srgbClr val="0070C0"/>
                </a:solidFill>
              </a:rPr>
              <a:t>actividad</a:t>
            </a:r>
            <a:r>
              <a:rPr lang="es-ES" sz="4000" dirty="0"/>
              <a:t> para llenar el tiempo, solo en un programa </a:t>
            </a:r>
            <a:r>
              <a:rPr lang="es-ES" sz="4000" dirty="0" smtClean="0"/>
              <a:t>del </a:t>
            </a:r>
            <a:r>
              <a:rPr lang="en-US" sz="4000" dirty="0" err="1" smtClean="0"/>
              <a:t>sábado</a:t>
            </a:r>
            <a:r>
              <a:rPr lang="en-US" sz="4000" dirty="0" smtClean="0"/>
              <a:t> </a:t>
            </a:r>
            <a:r>
              <a:rPr lang="en-US" sz="4000" dirty="0"/>
              <a:t>de </a:t>
            </a:r>
            <a:r>
              <a:rPr lang="en-US" sz="4000" dirty="0" err="1"/>
              <a:t>mañana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927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4D8177DD-4924-BC4C-B95E-55D1704D7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9876442" y="213066"/>
            <a:ext cx="2114965" cy="2191494"/>
            <a:chOff x="9941756" y="278380"/>
            <a:chExt cx="2114965" cy="2191494"/>
          </a:xfrm>
        </p:grpSpPr>
        <p:sp>
          <p:nvSpPr>
            <p:cNvPr id="7" name="Elipse 6"/>
            <p:cNvSpPr/>
            <p:nvPr/>
          </p:nvSpPr>
          <p:spPr>
            <a:xfrm>
              <a:off x="9941756" y="278380"/>
              <a:ext cx="1948541" cy="20465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Marcador de contenido 4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40" t="5633" r="27596" b="5645"/>
            <a:stretch/>
          </p:blipFill>
          <p:spPr>
            <a:xfrm>
              <a:off x="9941756" y="278380"/>
              <a:ext cx="2114965" cy="2191494"/>
            </a:xfrm>
            <a:prstGeom prst="rect">
              <a:avLst/>
            </a:prstGeom>
          </p:spPr>
        </p:pic>
      </p:grpSp>
      <p:sp>
        <p:nvSpPr>
          <p:cNvPr id="9" name="Título 1"/>
          <p:cNvSpPr txBox="1">
            <a:spLocks/>
          </p:cNvSpPr>
          <p:nvPr/>
        </p:nvSpPr>
        <p:spPr>
          <a:xfrm>
            <a:off x="628650" y="1279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dirty="0" smtClean="0">
                <a:latin typeface="Ananda Black" pitchFamily="2" charset="0"/>
              </a:rPr>
              <a:t>Misión de la  Escuela Sabática?</a:t>
            </a:r>
            <a:endParaRPr lang="en-US" b="1" dirty="0">
              <a:latin typeface="Ananda Black" pitchFamily="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8274" y="2579152"/>
            <a:ext cx="11076709" cy="4351338"/>
          </a:xfrm>
        </p:spPr>
        <p:txBody>
          <a:bodyPr>
            <a:normAutofit/>
          </a:bodyPr>
          <a:lstStyle/>
          <a:p>
            <a:r>
              <a:rPr lang="es-ES" sz="4000" dirty="0" smtClean="0"/>
              <a:t>La misión </a:t>
            </a:r>
            <a:r>
              <a:rPr lang="es-ES" sz="4000" dirty="0"/>
              <a:t>de </a:t>
            </a:r>
            <a:r>
              <a:rPr lang="es-ES" sz="4000" dirty="0" smtClean="0"/>
              <a:t>la Escuela </a:t>
            </a:r>
            <a:r>
              <a:rPr lang="es-ES" sz="4000" dirty="0"/>
              <a:t>Sabática es, </a:t>
            </a:r>
            <a:r>
              <a:rPr lang="es-ES" sz="4000" dirty="0" smtClean="0"/>
              <a:t>“la </a:t>
            </a:r>
            <a:r>
              <a:rPr lang="es-ES" sz="4000" b="1" dirty="0" smtClean="0">
                <a:solidFill>
                  <a:srgbClr val="0070C0"/>
                </a:solidFill>
              </a:rPr>
              <a:t>educación </a:t>
            </a:r>
            <a:r>
              <a:rPr lang="es-ES" sz="4000" b="1" dirty="0">
                <a:solidFill>
                  <a:srgbClr val="0070C0"/>
                </a:solidFill>
              </a:rPr>
              <a:t>religiosa</a:t>
            </a:r>
            <a:r>
              <a:rPr lang="es-ES" sz="4000" dirty="0"/>
              <a:t> de </a:t>
            </a:r>
            <a:r>
              <a:rPr lang="es-ES" sz="4000" dirty="0" smtClean="0"/>
              <a:t>la iglesia </a:t>
            </a:r>
            <a:r>
              <a:rPr lang="es-ES" sz="4000" dirty="0"/>
              <a:t>local que edifica la fe y la práctica… </a:t>
            </a:r>
            <a:r>
              <a:rPr lang="es-ES" sz="4000" dirty="0" smtClean="0"/>
              <a:t>a través del </a:t>
            </a:r>
            <a:r>
              <a:rPr lang="es-ES" sz="4000" u="sng" dirty="0"/>
              <a:t>estudio de las Escrituras, las doctrinas y enseñanzas de </a:t>
            </a:r>
            <a:r>
              <a:rPr lang="es-ES" sz="4000" u="sng" dirty="0" smtClean="0"/>
              <a:t>la Iglesia </a:t>
            </a:r>
            <a:r>
              <a:rPr lang="es-ES" sz="4000" u="sng" dirty="0"/>
              <a:t>Adventista del Séptimo </a:t>
            </a:r>
            <a:r>
              <a:rPr lang="es-ES" sz="4000" u="sng" dirty="0" smtClean="0"/>
              <a:t>Día</a:t>
            </a:r>
            <a:r>
              <a:rPr lang="es-ES" sz="4000" dirty="0" smtClean="0"/>
              <a:t>”. </a:t>
            </a:r>
          </a:p>
          <a:p>
            <a:r>
              <a:rPr lang="es-ES" i="1" dirty="0" smtClean="0"/>
              <a:t>(Manual </a:t>
            </a:r>
            <a:r>
              <a:rPr lang="es-ES" i="1" dirty="0"/>
              <a:t>de Escuela Sabática de la </a:t>
            </a:r>
            <a:r>
              <a:rPr lang="es-ES" i="1" dirty="0" smtClean="0"/>
              <a:t>Asociación General</a:t>
            </a:r>
            <a:r>
              <a:rPr lang="es-ES" i="1" dirty="0"/>
              <a:t>, edición 2006, p. 2).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6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4D8177DD-4924-BC4C-B95E-55D1704D7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9876442" y="213066"/>
            <a:ext cx="2114965" cy="2191494"/>
            <a:chOff x="9941756" y="278380"/>
            <a:chExt cx="2114965" cy="2191494"/>
          </a:xfrm>
        </p:grpSpPr>
        <p:sp>
          <p:nvSpPr>
            <p:cNvPr id="7" name="Elipse 6"/>
            <p:cNvSpPr/>
            <p:nvPr/>
          </p:nvSpPr>
          <p:spPr>
            <a:xfrm>
              <a:off x="9941756" y="278380"/>
              <a:ext cx="1948541" cy="20465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Marcador de contenido 4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40" t="5633" r="27596" b="5645"/>
            <a:stretch/>
          </p:blipFill>
          <p:spPr>
            <a:xfrm>
              <a:off x="9941756" y="278380"/>
              <a:ext cx="2114965" cy="2191494"/>
            </a:xfrm>
            <a:prstGeom prst="rect">
              <a:avLst/>
            </a:prstGeom>
          </p:spPr>
        </p:pic>
      </p:grpSp>
      <p:sp>
        <p:nvSpPr>
          <p:cNvPr id="9" name="Título 1"/>
          <p:cNvSpPr txBox="1">
            <a:spLocks/>
          </p:cNvSpPr>
          <p:nvPr/>
        </p:nvSpPr>
        <p:spPr>
          <a:xfrm>
            <a:off x="628650" y="1279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dirty="0" smtClean="0">
                <a:latin typeface="Ananda Black" pitchFamily="2" charset="0"/>
              </a:rPr>
              <a:t>Misión de la  Escuela Sabática?</a:t>
            </a:r>
            <a:endParaRPr lang="en-US" b="1" dirty="0">
              <a:latin typeface="Ananda Black" pitchFamily="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8274" y="2579152"/>
            <a:ext cx="11076709" cy="4351338"/>
          </a:xfrm>
        </p:spPr>
        <p:txBody>
          <a:bodyPr>
            <a:normAutofit/>
          </a:bodyPr>
          <a:lstStyle/>
          <a:p>
            <a:r>
              <a:rPr lang="es-ES" sz="4000" dirty="0" smtClean="0"/>
              <a:t>La </a:t>
            </a:r>
            <a:r>
              <a:rPr lang="es-ES" sz="4000" dirty="0"/>
              <a:t>escuela sabática, </a:t>
            </a:r>
            <a:r>
              <a:rPr lang="es-ES" sz="4000" dirty="0" smtClean="0"/>
              <a:t>es el </a:t>
            </a:r>
            <a:r>
              <a:rPr lang="es-ES" sz="4000" dirty="0"/>
              <a:t>medio para </a:t>
            </a:r>
            <a:r>
              <a:rPr lang="es-ES" sz="4000" b="1" dirty="0">
                <a:solidFill>
                  <a:srgbClr val="0070C0"/>
                </a:solidFill>
              </a:rPr>
              <a:t>traer muchos niños a Jesús</a:t>
            </a:r>
            <a:r>
              <a:rPr lang="es-ES" sz="4000" dirty="0"/>
              <a:t> y educarlos en la verdad bíblica. Esto hará mucho mayor bien que una excitación religiosa de carácter emocional, que pasa tan rápidamente como </a:t>
            </a:r>
            <a:r>
              <a:rPr lang="es-ES" sz="4000" dirty="0" smtClean="0"/>
              <a:t>viene”. </a:t>
            </a:r>
            <a:endParaRPr lang="es-ES" sz="4000" dirty="0"/>
          </a:p>
          <a:p>
            <a:pPr algn="r"/>
            <a:r>
              <a:rPr lang="es-ES" sz="3200" i="1" dirty="0" smtClean="0"/>
              <a:t>(Consejos </a:t>
            </a:r>
            <a:r>
              <a:rPr lang="es-ES" sz="3200" i="1" dirty="0"/>
              <a:t>sobre la Obra de la Escuela Sabática, p. </a:t>
            </a:r>
            <a:r>
              <a:rPr lang="es-ES" sz="3200" dirty="0" smtClean="0"/>
              <a:t>127).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6896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4D8177DD-4924-BC4C-B95E-55D1704D7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9876442" y="213066"/>
            <a:ext cx="2114965" cy="2191494"/>
            <a:chOff x="9941756" y="278380"/>
            <a:chExt cx="2114965" cy="2191494"/>
          </a:xfrm>
        </p:grpSpPr>
        <p:sp>
          <p:nvSpPr>
            <p:cNvPr id="7" name="Elipse 6"/>
            <p:cNvSpPr/>
            <p:nvPr/>
          </p:nvSpPr>
          <p:spPr>
            <a:xfrm>
              <a:off x="9941756" y="278380"/>
              <a:ext cx="1948541" cy="20465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Marcador de contenido 4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40" t="5633" r="27596" b="5645"/>
            <a:stretch/>
          </p:blipFill>
          <p:spPr>
            <a:xfrm>
              <a:off x="9941756" y="278380"/>
              <a:ext cx="2114965" cy="2191494"/>
            </a:xfrm>
            <a:prstGeom prst="rect">
              <a:avLst/>
            </a:prstGeom>
          </p:spPr>
        </p:pic>
      </p:grpSp>
      <p:sp>
        <p:nvSpPr>
          <p:cNvPr id="9" name="Título 1"/>
          <p:cNvSpPr txBox="1">
            <a:spLocks/>
          </p:cNvSpPr>
          <p:nvPr/>
        </p:nvSpPr>
        <p:spPr>
          <a:xfrm>
            <a:off x="628650" y="1279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dirty="0" smtClean="0">
                <a:latin typeface="Ananda Black" pitchFamily="2" charset="0"/>
              </a:rPr>
              <a:t>Misión de la  Escuela Sabática?</a:t>
            </a:r>
            <a:endParaRPr lang="en-US" b="1" dirty="0">
              <a:latin typeface="Ananda Black" pitchFamily="2" charset="0"/>
            </a:endParaRPr>
          </a:p>
        </p:txBody>
      </p:sp>
      <p:pic>
        <p:nvPicPr>
          <p:cNvPr id="1026" name="Picture 2" descr="Consejos Sobre la Obra de la Escuela Sabat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67" y="2400337"/>
            <a:ext cx="2954349" cy="433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SEJOS SOBRE LA OBRA DE LA ESCUELA SABÁTI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46" y="2422331"/>
            <a:ext cx="2834408" cy="433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nsejos sobre la obra de la escuela sabática CHL (Espanol) by Ellen G.  Whi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084" y="2422331"/>
            <a:ext cx="2804601" cy="429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75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60C12D1-6577-0949-A226-5E301B1C4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4" y="1"/>
            <a:ext cx="12192000" cy="6858000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3143250" y="685800"/>
            <a:ext cx="5473069" cy="520338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116" b="4158"/>
          <a:stretch/>
        </p:blipFill>
        <p:spPr>
          <a:xfrm>
            <a:off x="2987972" y="343014"/>
            <a:ext cx="5869352" cy="588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3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815</Words>
  <Application>Microsoft Office PowerPoint</Application>
  <PresentationFormat>Panorámica</PresentationFormat>
  <Paragraphs>78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Ananda Black</vt:lpstr>
      <vt:lpstr>Arial</vt:lpstr>
      <vt:lpstr>Bahnschrift Condensed</vt:lpstr>
      <vt:lpstr>Berlin Sans FB</vt:lpstr>
      <vt:lpstr>Calibri</vt:lpstr>
      <vt:lpstr>Calibri Light</vt:lpstr>
      <vt:lpstr>Wingdings</vt:lpstr>
      <vt:lpstr>Tema de Office</vt:lpstr>
      <vt:lpstr>Presentación de PowerPoint</vt:lpstr>
      <vt:lpstr>¿Qué es la Escuela Sabática¡?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Moises Prieto Sierra</dc:creator>
  <cp:lastModifiedBy>Moises Prieto Sierra</cp:lastModifiedBy>
  <cp:revision>33</cp:revision>
  <dcterms:created xsi:type="dcterms:W3CDTF">2020-11-06T15:04:34Z</dcterms:created>
  <dcterms:modified xsi:type="dcterms:W3CDTF">2021-04-14T16:55:24Z</dcterms:modified>
</cp:coreProperties>
</file>