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notesMasterIdLst>
    <p:notesMasterId r:id="rId37"/>
  </p:notesMasterIdLst>
  <p:handoutMasterIdLst>
    <p:handoutMasterId r:id="rId38"/>
  </p:handoutMasterIdLst>
  <p:sldIdLst>
    <p:sldId id="815" r:id="rId2"/>
    <p:sldId id="586" r:id="rId3"/>
    <p:sldId id="587" r:id="rId4"/>
    <p:sldId id="588" r:id="rId5"/>
    <p:sldId id="589" r:id="rId6"/>
    <p:sldId id="590" r:id="rId7"/>
    <p:sldId id="591" r:id="rId8"/>
    <p:sldId id="592" r:id="rId9"/>
    <p:sldId id="593" r:id="rId10"/>
    <p:sldId id="594" r:id="rId11"/>
    <p:sldId id="595" r:id="rId12"/>
    <p:sldId id="596" r:id="rId13"/>
    <p:sldId id="597" r:id="rId14"/>
    <p:sldId id="598" r:id="rId15"/>
    <p:sldId id="599" r:id="rId16"/>
    <p:sldId id="600" r:id="rId17"/>
    <p:sldId id="601" r:id="rId18"/>
    <p:sldId id="602" r:id="rId19"/>
    <p:sldId id="603" r:id="rId20"/>
    <p:sldId id="604" r:id="rId21"/>
    <p:sldId id="605" r:id="rId22"/>
    <p:sldId id="606" r:id="rId23"/>
    <p:sldId id="607" r:id="rId24"/>
    <p:sldId id="608" r:id="rId25"/>
    <p:sldId id="609" r:id="rId26"/>
    <p:sldId id="610" r:id="rId27"/>
    <p:sldId id="611" r:id="rId28"/>
    <p:sldId id="612" r:id="rId29"/>
    <p:sldId id="613" r:id="rId30"/>
    <p:sldId id="614" r:id="rId31"/>
    <p:sldId id="615" r:id="rId32"/>
    <p:sldId id="616" r:id="rId33"/>
    <p:sldId id="617" r:id="rId34"/>
    <p:sldId id="618" r:id="rId35"/>
    <p:sldId id="619" r:id="rId36"/>
  </p:sldIdLst>
  <p:sldSz cx="12192000" cy="6858000"/>
  <p:notesSz cx="6858000" cy="9144000"/>
  <p:defaultText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85498"/>
    <a:srgbClr val="126DB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647" autoAdjust="0"/>
    <p:restoredTop sz="83818" autoAdjust="0"/>
  </p:normalViewPr>
  <p:slideViewPr>
    <p:cSldViewPr>
      <p:cViewPr varScale="1">
        <p:scale>
          <a:sx n="61" d="100"/>
          <a:sy n="61" d="100"/>
        </p:scale>
        <p:origin x="978" y="78"/>
      </p:cViewPr>
      <p:guideLst>
        <p:guide orient="horz" pos="2160"/>
        <p:guide pos="384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56" d="100"/>
          <a:sy n="56" d="100"/>
        </p:scale>
        <p:origin x="2838" y="78"/>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Marcador de fecha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7A4D07B1-A090-4E45-92F1-97E2DA4BAB5B}" type="datetimeFigureOut">
              <a:rPr lang="en-US" smtClean="0"/>
              <a:t>4/14/2021</a:t>
            </a:fld>
            <a:endParaRPr lang="en-US"/>
          </a:p>
        </p:txBody>
      </p:sp>
      <p:sp>
        <p:nvSpPr>
          <p:cNvPr id="4" name="Marcador de pie de página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Marcador de número de diapositiva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631DD26C-5947-419E-89B9-E9916468C58E}" type="slidenum">
              <a:rPr lang="en-US" smtClean="0"/>
              <a:t>‹Nº›</a:t>
            </a:fld>
            <a:endParaRPr lang="en-US"/>
          </a:p>
        </p:txBody>
      </p:sp>
    </p:spTree>
    <p:extLst>
      <p:ext uri="{BB962C8B-B14F-4D97-AF65-F5344CB8AC3E}">
        <p14:creationId xmlns:p14="http://schemas.microsoft.com/office/powerpoint/2010/main" val="360325380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s-CO" dirty="0"/>
          </a:p>
        </p:txBody>
      </p:sp>
      <p:sp>
        <p:nvSpPr>
          <p:cNvPr id="3" name="2 Marcador de fecha"/>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E1DB849-7B94-4FC1-9FA2-240827F8F0E2}" type="datetimeFigureOut">
              <a:rPr lang="es-CO" smtClean="0"/>
              <a:pPr/>
              <a:t>14/04/2021</a:t>
            </a:fld>
            <a:endParaRPr lang="es-CO" dirty="0"/>
          </a:p>
        </p:txBody>
      </p:sp>
      <p:sp>
        <p:nvSpPr>
          <p:cNvPr id="5" name="4 Marcador de notas"/>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6" name="5 Marcador de pie de página"/>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s-CO" dirty="0"/>
          </a:p>
        </p:txBody>
      </p:sp>
      <p:sp>
        <p:nvSpPr>
          <p:cNvPr id="7" name="6 Marcador de número de diapositiva"/>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1C2B083-FD64-4784-A257-A97CBD333AF7}" type="slidenum">
              <a:rPr lang="es-CO" smtClean="0"/>
              <a:pPr/>
              <a:t>‹Nº›</a:t>
            </a:fld>
            <a:endParaRPr lang="es-CO" dirty="0"/>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381000" y="685800"/>
            <a:ext cx="6096000" cy="3429000"/>
          </a:xfrm>
          <a:prstGeom prst="rect">
            <a:avLst/>
          </a:prstGeom>
        </p:spPr>
      </p:sp>
      <p:sp>
        <p:nvSpPr>
          <p:cNvPr id="3" name="2 Marcador de notas"/>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s-CO" sz="1200" kern="1200" dirty="0" smtClean="0">
              <a:solidFill>
                <a:schemeClr val="tx1"/>
              </a:solidFill>
              <a:latin typeface="+mn-lt"/>
              <a:ea typeface="+mn-ea"/>
              <a:cs typeface="+mn-cs"/>
            </a:endParaRPr>
          </a:p>
        </p:txBody>
      </p:sp>
      <p:sp>
        <p:nvSpPr>
          <p:cNvPr id="4" name="3 Marcador de número de diapositiva"/>
          <p:cNvSpPr>
            <a:spLocks noGrp="1"/>
          </p:cNvSpPr>
          <p:nvPr>
            <p:ph type="sldNum" sz="quarter" idx="10"/>
          </p:nvPr>
        </p:nvSpPr>
        <p:spPr/>
        <p:txBody>
          <a:bodyPr/>
          <a:lstStyle/>
          <a:p>
            <a:fld id="{71C2B083-FD64-4784-A257-A97CBD333AF7}" type="slidenum">
              <a:rPr lang="es-CO" smtClean="0"/>
              <a:pPr/>
              <a:t>3</a:t>
            </a:fld>
            <a:endParaRPr lang="es-CO"/>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381000" y="685800"/>
            <a:ext cx="6096000" cy="3429000"/>
          </a:xfrm>
          <a:prstGeom prst="rect">
            <a:avLst/>
          </a:prstGeom>
        </p:spPr>
      </p:sp>
      <p:sp>
        <p:nvSpPr>
          <p:cNvPr id="3" name="2 Marcador de notas"/>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s-CO" sz="1200" kern="1200" dirty="0" smtClean="0">
              <a:solidFill>
                <a:schemeClr val="tx1"/>
              </a:solidFill>
              <a:latin typeface="+mn-lt"/>
              <a:ea typeface="+mn-ea"/>
              <a:cs typeface="+mn-cs"/>
            </a:endParaRPr>
          </a:p>
        </p:txBody>
      </p:sp>
      <p:sp>
        <p:nvSpPr>
          <p:cNvPr id="4" name="3 Marcador de número de diapositiva"/>
          <p:cNvSpPr>
            <a:spLocks noGrp="1"/>
          </p:cNvSpPr>
          <p:nvPr>
            <p:ph type="sldNum" sz="quarter" idx="10"/>
          </p:nvPr>
        </p:nvSpPr>
        <p:spPr/>
        <p:txBody>
          <a:bodyPr/>
          <a:lstStyle/>
          <a:p>
            <a:fld id="{71C2B083-FD64-4784-A257-A97CBD333AF7}" type="slidenum">
              <a:rPr lang="es-CO" smtClean="0"/>
              <a:pPr/>
              <a:t>12</a:t>
            </a:fld>
            <a:endParaRPr lang="es-CO"/>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381000" y="685800"/>
            <a:ext cx="6096000" cy="3429000"/>
          </a:xfrm>
          <a:prstGeom prst="rect">
            <a:avLst/>
          </a:prstGeom>
        </p:spPr>
      </p:sp>
      <p:sp>
        <p:nvSpPr>
          <p:cNvPr id="3" name="2 Marcador de notas"/>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s-CO" sz="1200" kern="1200" dirty="0" smtClean="0">
              <a:solidFill>
                <a:schemeClr val="tx1"/>
              </a:solidFill>
              <a:latin typeface="+mn-lt"/>
              <a:ea typeface="+mn-ea"/>
              <a:cs typeface="+mn-cs"/>
            </a:endParaRPr>
          </a:p>
        </p:txBody>
      </p:sp>
      <p:sp>
        <p:nvSpPr>
          <p:cNvPr id="4" name="3 Marcador de número de diapositiva"/>
          <p:cNvSpPr>
            <a:spLocks noGrp="1"/>
          </p:cNvSpPr>
          <p:nvPr>
            <p:ph type="sldNum" sz="quarter" idx="10"/>
          </p:nvPr>
        </p:nvSpPr>
        <p:spPr/>
        <p:txBody>
          <a:bodyPr/>
          <a:lstStyle/>
          <a:p>
            <a:fld id="{71C2B083-FD64-4784-A257-A97CBD333AF7}" type="slidenum">
              <a:rPr lang="es-CO" smtClean="0"/>
              <a:pPr/>
              <a:t>13</a:t>
            </a:fld>
            <a:endParaRPr lang="es-CO"/>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381000" y="685800"/>
            <a:ext cx="6096000" cy="3429000"/>
          </a:xfrm>
          <a:prstGeom prst="rect">
            <a:avLst/>
          </a:prstGeom>
        </p:spPr>
      </p:sp>
      <p:sp>
        <p:nvSpPr>
          <p:cNvPr id="3" name="2 Marcador de notas"/>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s-CO" sz="1200" kern="1200" dirty="0" smtClean="0">
              <a:solidFill>
                <a:schemeClr val="tx1"/>
              </a:solidFill>
              <a:latin typeface="+mn-lt"/>
              <a:ea typeface="+mn-ea"/>
              <a:cs typeface="+mn-cs"/>
            </a:endParaRPr>
          </a:p>
        </p:txBody>
      </p:sp>
      <p:sp>
        <p:nvSpPr>
          <p:cNvPr id="4" name="3 Marcador de número de diapositiva"/>
          <p:cNvSpPr>
            <a:spLocks noGrp="1"/>
          </p:cNvSpPr>
          <p:nvPr>
            <p:ph type="sldNum" sz="quarter" idx="10"/>
          </p:nvPr>
        </p:nvSpPr>
        <p:spPr/>
        <p:txBody>
          <a:bodyPr/>
          <a:lstStyle/>
          <a:p>
            <a:fld id="{71C2B083-FD64-4784-A257-A97CBD333AF7}" type="slidenum">
              <a:rPr lang="es-CO" smtClean="0"/>
              <a:pPr/>
              <a:t>14</a:t>
            </a:fld>
            <a:endParaRPr lang="es-CO"/>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381000" y="685800"/>
            <a:ext cx="6096000" cy="3429000"/>
          </a:xfrm>
          <a:prstGeom prst="rect">
            <a:avLst/>
          </a:prstGeom>
        </p:spPr>
      </p:sp>
      <p:sp>
        <p:nvSpPr>
          <p:cNvPr id="3" name="2 Marcador de notas"/>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s-CO" sz="1200" kern="1200" dirty="0" smtClean="0">
              <a:solidFill>
                <a:schemeClr val="tx1"/>
              </a:solidFill>
              <a:latin typeface="+mn-lt"/>
              <a:ea typeface="+mn-ea"/>
              <a:cs typeface="+mn-cs"/>
            </a:endParaRPr>
          </a:p>
        </p:txBody>
      </p:sp>
      <p:sp>
        <p:nvSpPr>
          <p:cNvPr id="4" name="3 Marcador de número de diapositiva"/>
          <p:cNvSpPr>
            <a:spLocks noGrp="1"/>
          </p:cNvSpPr>
          <p:nvPr>
            <p:ph type="sldNum" sz="quarter" idx="10"/>
          </p:nvPr>
        </p:nvSpPr>
        <p:spPr/>
        <p:txBody>
          <a:bodyPr/>
          <a:lstStyle/>
          <a:p>
            <a:fld id="{71C2B083-FD64-4784-A257-A97CBD333AF7}" type="slidenum">
              <a:rPr lang="es-CO" smtClean="0"/>
              <a:pPr/>
              <a:t>15</a:t>
            </a:fld>
            <a:endParaRPr lang="es-CO"/>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381000" y="685800"/>
            <a:ext cx="6096000" cy="3429000"/>
          </a:xfrm>
          <a:prstGeom prst="rect">
            <a:avLst/>
          </a:prstGeom>
        </p:spPr>
      </p:sp>
      <p:sp>
        <p:nvSpPr>
          <p:cNvPr id="3" name="2 Marcador de notas"/>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s-CO" sz="1200" kern="1200" dirty="0" smtClean="0">
              <a:solidFill>
                <a:schemeClr val="tx1"/>
              </a:solidFill>
              <a:latin typeface="+mn-lt"/>
              <a:ea typeface="+mn-ea"/>
              <a:cs typeface="+mn-cs"/>
            </a:endParaRPr>
          </a:p>
        </p:txBody>
      </p:sp>
      <p:sp>
        <p:nvSpPr>
          <p:cNvPr id="4" name="3 Marcador de número de diapositiva"/>
          <p:cNvSpPr>
            <a:spLocks noGrp="1"/>
          </p:cNvSpPr>
          <p:nvPr>
            <p:ph type="sldNum" sz="quarter" idx="10"/>
          </p:nvPr>
        </p:nvSpPr>
        <p:spPr/>
        <p:txBody>
          <a:bodyPr/>
          <a:lstStyle/>
          <a:p>
            <a:fld id="{71C2B083-FD64-4784-A257-A97CBD333AF7}" type="slidenum">
              <a:rPr lang="es-CO" smtClean="0"/>
              <a:pPr/>
              <a:t>16</a:t>
            </a:fld>
            <a:endParaRPr lang="es-CO"/>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381000" y="685800"/>
            <a:ext cx="6096000" cy="3429000"/>
          </a:xfrm>
          <a:prstGeom prst="rect">
            <a:avLst/>
          </a:prstGeom>
        </p:spPr>
      </p:sp>
      <p:sp>
        <p:nvSpPr>
          <p:cNvPr id="3" name="2 Marcador de notas"/>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s-CO" sz="1200" kern="1200" dirty="0" smtClean="0">
              <a:solidFill>
                <a:schemeClr val="tx1"/>
              </a:solidFill>
              <a:latin typeface="+mn-lt"/>
              <a:ea typeface="+mn-ea"/>
              <a:cs typeface="+mn-cs"/>
            </a:endParaRPr>
          </a:p>
        </p:txBody>
      </p:sp>
      <p:sp>
        <p:nvSpPr>
          <p:cNvPr id="4" name="3 Marcador de número de diapositiva"/>
          <p:cNvSpPr>
            <a:spLocks noGrp="1"/>
          </p:cNvSpPr>
          <p:nvPr>
            <p:ph type="sldNum" sz="quarter" idx="10"/>
          </p:nvPr>
        </p:nvSpPr>
        <p:spPr/>
        <p:txBody>
          <a:bodyPr/>
          <a:lstStyle/>
          <a:p>
            <a:fld id="{71C2B083-FD64-4784-A257-A97CBD333AF7}" type="slidenum">
              <a:rPr lang="es-CO" smtClean="0"/>
              <a:pPr/>
              <a:t>17</a:t>
            </a:fld>
            <a:endParaRPr lang="es-CO"/>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381000" y="685800"/>
            <a:ext cx="6096000" cy="3429000"/>
          </a:xfrm>
          <a:prstGeom prst="rect">
            <a:avLst/>
          </a:prstGeom>
        </p:spPr>
      </p:sp>
      <p:sp>
        <p:nvSpPr>
          <p:cNvPr id="3" name="2 Marcador de notas"/>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s-CO" sz="1200" kern="1200" dirty="0" smtClean="0">
              <a:solidFill>
                <a:schemeClr val="tx1"/>
              </a:solidFill>
              <a:latin typeface="+mn-lt"/>
              <a:ea typeface="+mn-ea"/>
              <a:cs typeface="+mn-cs"/>
            </a:endParaRPr>
          </a:p>
        </p:txBody>
      </p:sp>
      <p:sp>
        <p:nvSpPr>
          <p:cNvPr id="4" name="3 Marcador de número de diapositiva"/>
          <p:cNvSpPr>
            <a:spLocks noGrp="1"/>
          </p:cNvSpPr>
          <p:nvPr>
            <p:ph type="sldNum" sz="quarter" idx="10"/>
          </p:nvPr>
        </p:nvSpPr>
        <p:spPr/>
        <p:txBody>
          <a:bodyPr/>
          <a:lstStyle/>
          <a:p>
            <a:fld id="{71C2B083-FD64-4784-A257-A97CBD333AF7}" type="slidenum">
              <a:rPr lang="es-CO" smtClean="0"/>
              <a:pPr/>
              <a:t>18</a:t>
            </a:fld>
            <a:endParaRPr lang="es-CO"/>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381000" y="685800"/>
            <a:ext cx="6096000" cy="3429000"/>
          </a:xfrm>
          <a:prstGeom prst="rect">
            <a:avLst/>
          </a:prstGeom>
        </p:spPr>
      </p:sp>
      <p:sp>
        <p:nvSpPr>
          <p:cNvPr id="3" name="2 Marcador de notas"/>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s-CO" sz="1200" kern="1200" dirty="0" smtClean="0">
              <a:solidFill>
                <a:schemeClr val="tx1"/>
              </a:solidFill>
              <a:latin typeface="+mn-lt"/>
              <a:ea typeface="+mn-ea"/>
              <a:cs typeface="+mn-cs"/>
            </a:endParaRPr>
          </a:p>
        </p:txBody>
      </p:sp>
      <p:sp>
        <p:nvSpPr>
          <p:cNvPr id="4" name="3 Marcador de número de diapositiva"/>
          <p:cNvSpPr>
            <a:spLocks noGrp="1"/>
          </p:cNvSpPr>
          <p:nvPr>
            <p:ph type="sldNum" sz="quarter" idx="10"/>
          </p:nvPr>
        </p:nvSpPr>
        <p:spPr/>
        <p:txBody>
          <a:bodyPr/>
          <a:lstStyle/>
          <a:p>
            <a:fld id="{71C2B083-FD64-4784-A257-A97CBD333AF7}" type="slidenum">
              <a:rPr lang="es-CO" smtClean="0"/>
              <a:pPr/>
              <a:t>19</a:t>
            </a:fld>
            <a:endParaRPr lang="es-CO"/>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381000" y="685800"/>
            <a:ext cx="6096000" cy="3429000"/>
          </a:xfrm>
          <a:prstGeom prst="rect">
            <a:avLst/>
          </a:prstGeom>
        </p:spPr>
      </p:sp>
      <p:sp>
        <p:nvSpPr>
          <p:cNvPr id="3" name="2 Marcador de notas"/>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s-CO" sz="1200" kern="1200" dirty="0" smtClean="0">
              <a:solidFill>
                <a:schemeClr val="tx1"/>
              </a:solidFill>
              <a:latin typeface="+mn-lt"/>
              <a:ea typeface="+mn-ea"/>
              <a:cs typeface="+mn-cs"/>
            </a:endParaRPr>
          </a:p>
        </p:txBody>
      </p:sp>
      <p:sp>
        <p:nvSpPr>
          <p:cNvPr id="4" name="3 Marcador de número de diapositiva"/>
          <p:cNvSpPr>
            <a:spLocks noGrp="1"/>
          </p:cNvSpPr>
          <p:nvPr>
            <p:ph type="sldNum" sz="quarter" idx="10"/>
          </p:nvPr>
        </p:nvSpPr>
        <p:spPr/>
        <p:txBody>
          <a:bodyPr/>
          <a:lstStyle/>
          <a:p>
            <a:fld id="{71C2B083-FD64-4784-A257-A97CBD333AF7}" type="slidenum">
              <a:rPr lang="es-CO" smtClean="0"/>
              <a:pPr/>
              <a:t>20</a:t>
            </a:fld>
            <a:endParaRPr lang="es-CO"/>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381000" y="685800"/>
            <a:ext cx="6096000" cy="3429000"/>
          </a:xfrm>
          <a:prstGeom prst="rect">
            <a:avLst/>
          </a:prstGeom>
        </p:spPr>
      </p:sp>
      <p:sp>
        <p:nvSpPr>
          <p:cNvPr id="3" name="2 Marcador de notas"/>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s-CO" sz="1200" kern="1200" dirty="0" smtClean="0">
              <a:solidFill>
                <a:schemeClr val="tx1"/>
              </a:solidFill>
              <a:latin typeface="+mn-lt"/>
              <a:ea typeface="+mn-ea"/>
              <a:cs typeface="+mn-cs"/>
            </a:endParaRPr>
          </a:p>
        </p:txBody>
      </p:sp>
      <p:sp>
        <p:nvSpPr>
          <p:cNvPr id="4" name="3 Marcador de número de diapositiva"/>
          <p:cNvSpPr>
            <a:spLocks noGrp="1"/>
          </p:cNvSpPr>
          <p:nvPr>
            <p:ph type="sldNum" sz="quarter" idx="10"/>
          </p:nvPr>
        </p:nvSpPr>
        <p:spPr/>
        <p:txBody>
          <a:bodyPr/>
          <a:lstStyle/>
          <a:p>
            <a:fld id="{71C2B083-FD64-4784-A257-A97CBD333AF7}" type="slidenum">
              <a:rPr lang="es-CO" smtClean="0"/>
              <a:pPr/>
              <a:t>21</a:t>
            </a:fld>
            <a:endParaRPr lang="es-CO"/>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381000" y="685800"/>
            <a:ext cx="6096000" cy="3429000"/>
          </a:xfrm>
          <a:prstGeom prst="rect">
            <a:avLst/>
          </a:prstGeom>
        </p:spPr>
      </p:sp>
      <p:sp>
        <p:nvSpPr>
          <p:cNvPr id="3" name="2 Marcador de notas"/>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s-CO" sz="1200" kern="1200" dirty="0" smtClean="0">
              <a:solidFill>
                <a:schemeClr val="tx1"/>
              </a:solidFill>
              <a:latin typeface="+mn-lt"/>
              <a:ea typeface="+mn-ea"/>
              <a:cs typeface="+mn-cs"/>
            </a:endParaRPr>
          </a:p>
        </p:txBody>
      </p:sp>
      <p:sp>
        <p:nvSpPr>
          <p:cNvPr id="4" name="3 Marcador de número de diapositiva"/>
          <p:cNvSpPr>
            <a:spLocks noGrp="1"/>
          </p:cNvSpPr>
          <p:nvPr>
            <p:ph type="sldNum" sz="quarter" idx="10"/>
          </p:nvPr>
        </p:nvSpPr>
        <p:spPr/>
        <p:txBody>
          <a:bodyPr/>
          <a:lstStyle/>
          <a:p>
            <a:fld id="{71C2B083-FD64-4784-A257-A97CBD333AF7}" type="slidenum">
              <a:rPr lang="es-CO" smtClean="0"/>
              <a:pPr/>
              <a:t>4</a:t>
            </a:fld>
            <a:endParaRPr lang="es-CO"/>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381000" y="685800"/>
            <a:ext cx="6096000" cy="3429000"/>
          </a:xfrm>
          <a:prstGeom prst="rect">
            <a:avLst/>
          </a:prstGeom>
        </p:spPr>
      </p:sp>
      <p:sp>
        <p:nvSpPr>
          <p:cNvPr id="3" name="2 Marcador de notas"/>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s-CO" sz="1200" kern="1200" dirty="0" smtClean="0">
              <a:solidFill>
                <a:schemeClr val="tx1"/>
              </a:solidFill>
              <a:latin typeface="+mn-lt"/>
              <a:ea typeface="+mn-ea"/>
              <a:cs typeface="+mn-cs"/>
            </a:endParaRPr>
          </a:p>
        </p:txBody>
      </p:sp>
      <p:sp>
        <p:nvSpPr>
          <p:cNvPr id="4" name="3 Marcador de número de diapositiva"/>
          <p:cNvSpPr>
            <a:spLocks noGrp="1"/>
          </p:cNvSpPr>
          <p:nvPr>
            <p:ph type="sldNum" sz="quarter" idx="10"/>
          </p:nvPr>
        </p:nvSpPr>
        <p:spPr/>
        <p:txBody>
          <a:bodyPr/>
          <a:lstStyle/>
          <a:p>
            <a:fld id="{71C2B083-FD64-4784-A257-A97CBD333AF7}" type="slidenum">
              <a:rPr lang="es-CO" smtClean="0"/>
              <a:pPr/>
              <a:t>22</a:t>
            </a:fld>
            <a:endParaRPr lang="es-CO"/>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381000" y="685800"/>
            <a:ext cx="6096000" cy="3429000"/>
          </a:xfrm>
          <a:prstGeom prst="rect">
            <a:avLst/>
          </a:prstGeom>
        </p:spPr>
      </p:sp>
      <p:sp>
        <p:nvSpPr>
          <p:cNvPr id="3" name="2 Marcador de notas"/>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s-CO" sz="1200" kern="1200" dirty="0" smtClean="0">
              <a:solidFill>
                <a:schemeClr val="tx1"/>
              </a:solidFill>
              <a:latin typeface="+mn-lt"/>
              <a:ea typeface="+mn-ea"/>
              <a:cs typeface="+mn-cs"/>
            </a:endParaRPr>
          </a:p>
        </p:txBody>
      </p:sp>
      <p:sp>
        <p:nvSpPr>
          <p:cNvPr id="4" name="3 Marcador de número de diapositiva"/>
          <p:cNvSpPr>
            <a:spLocks noGrp="1"/>
          </p:cNvSpPr>
          <p:nvPr>
            <p:ph type="sldNum" sz="quarter" idx="10"/>
          </p:nvPr>
        </p:nvSpPr>
        <p:spPr/>
        <p:txBody>
          <a:bodyPr/>
          <a:lstStyle/>
          <a:p>
            <a:fld id="{71C2B083-FD64-4784-A257-A97CBD333AF7}" type="slidenum">
              <a:rPr lang="es-CO" smtClean="0"/>
              <a:pPr/>
              <a:t>23</a:t>
            </a:fld>
            <a:endParaRPr lang="es-CO"/>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381000" y="685800"/>
            <a:ext cx="6096000" cy="3429000"/>
          </a:xfrm>
          <a:prstGeom prst="rect">
            <a:avLst/>
          </a:prstGeom>
        </p:spPr>
      </p:sp>
      <p:sp>
        <p:nvSpPr>
          <p:cNvPr id="3" name="2 Marcador de notas"/>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s-CO" sz="1200" kern="1200" dirty="0" smtClean="0">
              <a:solidFill>
                <a:schemeClr val="tx1"/>
              </a:solidFill>
              <a:latin typeface="+mn-lt"/>
              <a:ea typeface="+mn-ea"/>
              <a:cs typeface="+mn-cs"/>
            </a:endParaRPr>
          </a:p>
        </p:txBody>
      </p:sp>
      <p:sp>
        <p:nvSpPr>
          <p:cNvPr id="4" name="3 Marcador de número de diapositiva"/>
          <p:cNvSpPr>
            <a:spLocks noGrp="1"/>
          </p:cNvSpPr>
          <p:nvPr>
            <p:ph type="sldNum" sz="quarter" idx="10"/>
          </p:nvPr>
        </p:nvSpPr>
        <p:spPr/>
        <p:txBody>
          <a:bodyPr/>
          <a:lstStyle/>
          <a:p>
            <a:fld id="{71C2B083-FD64-4784-A257-A97CBD333AF7}" type="slidenum">
              <a:rPr lang="es-CO" smtClean="0"/>
              <a:pPr/>
              <a:t>24</a:t>
            </a:fld>
            <a:endParaRPr lang="es-CO"/>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381000" y="685800"/>
            <a:ext cx="6096000" cy="3429000"/>
          </a:xfrm>
          <a:prstGeom prst="rect">
            <a:avLst/>
          </a:prstGeom>
        </p:spPr>
      </p:sp>
      <p:sp>
        <p:nvSpPr>
          <p:cNvPr id="3" name="2 Marcador de notas"/>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s-CO" sz="1200" kern="1200" dirty="0" smtClean="0">
              <a:solidFill>
                <a:schemeClr val="tx1"/>
              </a:solidFill>
              <a:latin typeface="+mn-lt"/>
              <a:ea typeface="+mn-ea"/>
              <a:cs typeface="+mn-cs"/>
            </a:endParaRPr>
          </a:p>
        </p:txBody>
      </p:sp>
      <p:sp>
        <p:nvSpPr>
          <p:cNvPr id="4" name="3 Marcador de número de diapositiva"/>
          <p:cNvSpPr>
            <a:spLocks noGrp="1"/>
          </p:cNvSpPr>
          <p:nvPr>
            <p:ph type="sldNum" sz="quarter" idx="10"/>
          </p:nvPr>
        </p:nvSpPr>
        <p:spPr/>
        <p:txBody>
          <a:bodyPr/>
          <a:lstStyle/>
          <a:p>
            <a:fld id="{71C2B083-FD64-4784-A257-A97CBD333AF7}" type="slidenum">
              <a:rPr lang="es-CO" smtClean="0"/>
              <a:pPr/>
              <a:t>25</a:t>
            </a:fld>
            <a:endParaRPr lang="es-CO"/>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381000" y="685800"/>
            <a:ext cx="6096000" cy="3429000"/>
          </a:xfrm>
          <a:prstGeom prst="rect">
            <a:avLst/>
          </a:prstGeom>
        </p:spPr>
      </p:sp>
      <p:sp>
        <p:nvSpPr>
          <p:cNvPr id="3" name="2 Marcador de notas"/>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s-CO" sz="1200" kern="1200" dirty="0" smtClean="0">
              <a:solidFill>
                <a:schemeClr val="tx1"/>
              </a:solidFill>
              <a:latin typeface="+mn-lt"/>
              <a:ea typeface="+mn-ea"/>
              <a:cs typeface="+mn-cs"/>
            </a:endParaRPr>
          </a:p>
        </p:txBody>
      </p:sp>
      <p:sp>
        <p:nvSpPr>
          <p:cNvPr id="4" name="3 Marcador de número de diapositiva"/>
          <p:cNvSpPr>
            <a:spLocks noGrp="1"/>
          </p:cNvSpPr>
          <p:nvPr>
            <p:ph type="sldNum" sz="quarter" idx="10"/>
          </p:nvPr>
        </p:nvSpPr>
        <p:spPr/>
        <p:txBody>
          <a:bodyPr/>
          <a:lstStyle/>
          <a:p>
            <a:fld id="{71C2B083-FD64-4784-A257-A97CBD333AF7}" type="slidenum">
              <a:rPr lang="es-CO" smtClean="0"/>
              <a:pPr/>
              <a:t>26</a:t>
            </a:fld>
            <a:endParaRPr lang="es-CO"/>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381000" y="685800"/>
            <a:ext cx="6096000" cy="3429000"/>
          </a:xfrm>
          <a:prstGeom prst="rect">
            <a:avLst/>
          </a:prstGeom>
        </p:spPr>
      </p:sp>
      <p:sp>
        <p:nvSpPr>
          <p:cNvPr id="3" name="2 Marcador de notas"/>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s-CO" sz="1200" kern="1200" dirty="0" smtClean="0">
              <a:solidFill>
                <a:schemeClr val="tx1"/>
              </a:solidFill>
              <a:latin typeface="+mn-lt"/>
              <a:ea typeface="+mn-ea"/>
              <a:cs typeface="+mn-cs"/>
            </a:endParaRPr>
          </a:p>
        </p:txBody>
      </p:sp>
      <p:sp>
        <p:nvSpPr>
          <p:cNvPr id="4" name="3 Marcador de número de diapositiva"/>
          <p:cNvSpPr>
            <a:spLocks noGrp="1"/>
          </p:cNvSpPr>
          <p:nvPr>
            <p:ph type="sldNum" sz="quarter" idx="10"/>
          </p:nvPr>
        </p:nvSpPr>
        <p:spPr/>
        <p:txBody>
          <a:bodyPr/>
          <a:lstStyle/>
          <a:p>
            <a:fld id="{71C2B083-FD64-4784-A257-A97CBD333AF7}" type="slidenum">
              <a:rPr lang="es-CO" smtClean="0"/>
              <a:pPr/>
              <a:t>27</a:t>
            </a:fld>
            <a:endParaRPr lang="es-CO"/>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381000" y="685800"/>
            <a:ext cx="6096000" cy="3429000"/>
          </a:xfrm>
          <a:prstGeom prst="rect">
            <a:avLst/>
          </a:prstGeom>
        </p:spPr>
      </p:sp>
      <p:sp>
        <p:nvSpPr>
          <p:cNvPr id="3" name="2 Marcador de notas"/>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s-CO" sz="1200" kern="1200" dirty="0" smtClean="0">
              <a:solidFill>
                <a:schemeClr val="tx1"/>
              </a:solidFill>
              <a:latin typeface="+mn-lt"/>
              <a:ea typeface="+mn-ea"/>
              <a:cs typeface="+mn-cs"/>
            </a:endParaRPr>
          </a:p>
        </p:txBody>
      </p:sp>
      <p:sp>
        <p:nvSpPr>
          <p:cNvPr id="4" name="3 Marcador de número de diapositiva"/>
          <p:cNvSpPr>
            <a:spLocks noGrp="1"/>
          </p:cNvSpPr>
          <p:nvPr>
            <p:ph type="sldNum" sz="quarter" idx="10"/>
          </p:nvPr>
        </p:nvSpPr>
        <p:spPr/>
        <p:txBody>
          <a:bodyPr/>
          <a:lstStyle/>
          <a:p>
            <a:fld id="{71C2B083-FD64-4784-A257-A97CBD333AF7}" type="slidenum">
              <a:rPr lang="es-CO" smtClean="0"/>
              <a:pPr/>
              <a:t>28</a:t>
            </a:fld>
            <a:endParaRPr lang="es-CO"/>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381000" y="685800"/>
            <a:ext cx="6096000" cy="3429000"/>
          </a:xfrm>
          <a:prstGeom prst="rect">
            <a:avLst/>
          </a:prstGeom>
        </p:spPr>
      </p:sp>
      <p:sp>
        <p:nvSpPr>
          <p:cNvPr id="3" name="2 Marcador de notas"/>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s-CO" sz="1200" kern="1200" dirty="0" smtClean="0">
              <a:solidFill>
                <a:schemeClr val="tx1"/>
              </a:solidFill>
              <a:latin typeface="+mn-lt"/>
              <a:ea typeface="+mn-ea"/>
              <a:cs typeface="+mn-cs"/>
            </a:endParaRPr>
          </a:p>
        </p:txBody>
      </p:sp>
      <p:sp>
        <p:nvSpPr>
          <p:cNvPr id="4" name="3 Marcador de número de diapositiva"/>
          <p:cNvSpPr>
            <a:spLocks noGrp="1"/>
          </p:cNvSpPr>
          <p:nvPr>
            <p:ph type="sldNum" sz="quarter" idx="10"/>
          </p:nvPr>
        </p:nvSpPr>
        <p:spPr/>
        <p:txBody>
          <a:bodyPr/>
          <a:lstStyle/>
          <a:p>
            <a:fld id="{71C2B083-FD64-4784-A257-A97CBD333AF7}" type="slidenum">
              <a:rPr lang="es-CO" smtClean="0"/>
              <a:pPr/>
              <a:t>29</a:t>
            </a:fld>
            <a:endParaRPr lang="es-CO"/>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381000" y="685800"/>
            <a:ext cx="6096000" cy="3429000"/>
          </a:xfrm>
          <a:prstGeom prst="rect">
            <a:avLst/>
          </a:prstGeom>
        </p:spPr>
      </p:sp>
      <p:sp>
        <p:nvSpPr>
          <p:cNvPr id="3" name="2 Marcador de notas"/>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s-CO" sz="1200" kern="1200" dirty="0" smtClean="0">
              <a:solidFill>
                <a:schemeClr val="tx1"/>
              </a:solidFill>
              <a:latin typeface="+mn-lt"/>
              <a:ea typeface="+mn-ea"/>
              <a:cs typeface="+mn-cs"/>
            </a:endParaRPr>
          </a:p>
        </p:txBody>
      </p:sp>
      <p:sp>
        <p:nvSpPr>
          <p:cNvPr id="4" name="3 Marcador de número de diapositiva"/>
          <p:cNvSpPr>
            <a:spLocks noGrp="1"/>
          </p:cNvSpPr>
          <p:nvPr>
            <p:ph type="sldNum" sz="quarter" idx="10"/>
          </p:nvPr>
        </p:nvSpPr>
        <p:spPr/>
        <p:txBody>
          <a:bodyPr/>
          <a:lstStyle/>
          <a:p>
            <a:fld id="{71C2B083-FD64-4784-A257-A97CBD333AF7}" type="slidenum">
              <a:rPr lang="es-CO" smtClean="0"/>
              <a:pPr/>
              <a:t>30</a:t>
            </a:fld>
            <a:endParaRPr lang="es-CO"/>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381000" y="685800"/>
            <a:ext cx="6096000" cy="3429000"/>
          </a:xfrm>
          <a:prstGeom prst="rect">
            <a:avLst/>
          </a:prstGeom>
        </p:spPr>
      </p:sp>
      <p:sp>
        <p:nvSpPr>
          <p:cNvPr id="3" name="2 Marcador de notas"/>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s-CO" sz="1200" kern="1200" dirty="0" smtClean="0">
              <a:solidFill>
                <a:schemeClr val="tx1"/>
              </a:solidFill>
              <a:latin typeface="+mn-lt"/>
              <a:ea typeface="+mn-ea"/>
              <a:cs typeface="+mn-cs"/>
            </a:endParaRPr>
          </a:p>
        </p:txBody>
      </p:sp>
      <p:sp>
        <p:nvSpPr>
          <p:cNvPr id="4" name="3 Marcador de número de diapositiva"/>
          <p:cNvSpPr>
            <a:spLocks noGrp="1"/>
          </p:cNvSpPr>
          <p:nvPr>
            <p:ph type="sldNum" sz="quarter" idx="10"/>
          </p:nvPr>
        </p:nvSpPr>
        <p:spPr/>
        <p:txBody>
          <a:bodyPr/>
          <a:lstStyle/>
          <a:p>
            <a:fld id="{71C2B083-FD64-4784-A257-A97CBD333AF7}" type="slidenum">
              <a:rPr lang="es-CO" smtClean="0"/>
              <a:pPr/>
              <a:t>31</a:t>
            </a:fld>
            <a:endParaRPr lang="es-CO"/>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381000" y="685800"/>
            <a:ext cx="6096000" cy="3429000"/>
          </a:xfrm>
          <a:prstGeom prst="rect">
            <a:avLst/>
          </a:prstGeom>
        </p:spPr>
      </p:sp>
      <p:sp>
        <p:nvSpPr>
          <p:cNvPr id="3" name="2 Marcador de notas"/>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s-CO" sz="1200" kern="1200" dirty="0" smtClean="0">
              <a:solidFill>
                <a:schemeClr val="tx1"/>
              </a:solidFill>
              <a:latin typeface="+mn-lt"/>
              <a:ea typeface="+mn-ea"/>
              <a:cs typeface="+mn-cs"/>
            </a:endParaRPr>
          </a:p>
        </p:txBody>
      </p:sp>
      <p:sp>
        <p:nvSpPr>
          <p:cNvPr id="4" name="3 Marcador de número de diapositiva"/>
          <p:cNvSpPr>
            <a:spLocks noGrp="1"/>
          </p:cNvSpPr>
          <p:nvPr>
            <p:ph type="sldNum" sz="quarter" idx="10"/>
          </p:nvPr>
        </p:nvSpPr>
        <p:spPr/>
        <p:txBody>
          <a:bodyPr/>
          <a:lstStyle/>
          <a:p>
            <a:fld id="{71C2B083-FD64-4784-A257-A97CBD333AF7}" type="slidenum">
              <a:rPr lang="es-CO" smtClean="0"/>
              <a:pPr/>
              <a:t>5</a:t>
            </a:fld>
            <a:endParaRPr lang="es-CO"/>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381000" y="685800"/>
            <a:ext cx="6096000" cy="3429000"/>
          </a:xfrm>
          <a:prstGeom prst="rect">
            <a:avLst/>
          </a:prstGeom>
        </p:spPr>
      </p:sp>
      <p:sp>
        <p:nvSpPr>
          <p:cNvPr id="3" name="2 Marcador de notas"/>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s-CO" sz="1200" kern="1200" dirty="0" smtClean="0">
              <a:solidFill>
                <a:schemeClr val="tx1"/>
              </a:solidFill>
              <a:latin typeface="+mn-lt"/>
              <a:ea typeface="+mn-ea"/>
              <a:cs typeface="+mn-cs"/>
            </a:endParaRPr>
          </a:p>
        </p:txBody>
      </p:sp>
      <p:sp>
        <p:nvSpPr>
          <p:cNvPr id="4" name="3 Marcador de número de diapositiva"/>
          <p:cNvSpPr>
            <a:spLocks noGrp="1"/>
          </p:cNvSpPr>
          <p:nvPr>
            <p:ph type="sldNum" sz="quarter" idx="10"/>
          </p:nvPr>
        </p:nvSpPr>
        <p:spPr/>
        <p:txBody>
          <a:bodyPr/>
          <a:lstStyle/>
          <a:p>
            <a:fld id="{71C2B083-FD64-4784-A257-A97CBD333AF7}" type="slidenum">
              <a:rPr lang="es-CO" smtClean="0"/>
              <a:pPr/>
              <a:t>32</a:t>
            </a:fld>
            <a:endParaRPr lang="es-CO"/>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381000" y="685800"/>
            <a:ext cx="6096000" cy="3429000"/>
          </a:xfrm>
          <a:prstGeom prst="rect">
            <a:avLst/>
          </a:prstGeom>
        </p:spPr>
      </p:sp>
      <p:sp>
        <p:nvSpPr>
          <p:cNvPr id="3" name="2 Marcador de notas"/>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s-CO" sz="1200" kern="1200" dirty="0" smtClean="0">
              <a:solidFill>
                <a:schemeClr val="tx1"/>
              </a:solidFill>
              <a:latin typeface="+mn-lt"/>
              <a:ea typeface="+mn-ea"/>
              <a:cs typeface="+mn-cs"/>
            </a:endParaRPr>
          </a:p>
        </p:txBody>
      </p:sp>
      <p:sp>
        <p:nvSpPr>
          <p:cNvPr id="4" name="3 Marcador de número de diapositiva"/>
          <p:cNvSpPr>
            <a:spLocks noGrp="1"/>
          </p:cNvSpPr>
          <p:nvPr>
            <p:ph type="sldNum" sz="quarter" idx="10"/>
          </p:nvPr>
        </p:nvSpPr>
        <p:spPr/>
        <p:txBody>
          <a:bodyPr/>
          <a:lstStyle/>
          <a:p>
            <a:fld id="{71C2B083-FD64-4784-A257-A97CBD333AF7}" type="slidenum">
              <a:rPr lang="es-CO" smtClean="0"/>
              <a:pPr/>
              <a:t>33</a:t>
            </a:fld>
            <a:endParaRPr lang="es-CO"/>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381000" y="685800"/>
            <a:ext cx="6096000" cy="3429000"/>
          </a:xfrm>
          <a:prstGeom prst="rect">
            <a:avLst/>
          </a:prstGeom>
        </p:spPr>
      </p:sp>
      <p:sp>
        <p:nvSpPr>
          <p:cNvPr id="3" name="2 Marcador de notas"/>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s-CO" sz="1200" kern="1200" dirty="0" smtClean="0">
              <a:solidFill>
                <a:schemeClr val="tx1"/>
              </a:solidFill>
              <a:latin typeface="+mn-lt"/>
              <a:ea typeface="+mn-ea"/>
              <a:cs typeface="+mn-cs"/>
            </a:endParaRPr>
          </a:p>
        </p:txBody>
      </p:sp>
      <p:sp>
        <p:nvSpPr>
          <p:cNvPr id="4" name="3 Marcador de número de diapositiva"/>
          <p:cNvSpPr>
            <a:spLocks noGrp="1"/>
          </p:cNvSpPr>
          <p:nvPr>
            <p:ph type="sldNum" sz="quarter" idx="10"/>
          </p:nvPr>
        </p:nvSpPr>
        <p:spPr/>
        <p:txBody>
          <a:bodyPr/>
          <a:lstStyle/>
          <a:p>
            <a:fld id="{71C2B083-FD64-4784-A257-A97CBD333AF7}" type="slidenum">
              <a:rPr lang="es-CO" smtClean="0"/>
              <a:pPr/>
              <a:t>34</a:t>
            </a:fld>
            <a:endParaRPr lang="es-CO"/>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381000" y="685800"/>
            <a:ext cx="6096000" cy="3429000"/>
          </a:xfrm>
          <a:prstGeom prst="rect">
            <a:avLst/>
          </a:prstGeom>
        </p:spPr>
      </p:sp>
      <p:sp>
        <p:nvSpPr>
          <p:cNvPr id="3" name="2 Marcador de notas"/>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s-CO" sz="1200" kern="1200" dirty="0" smtClean="0">
              <a:solidFill>
                <a:schemeClr val="tx1"/>
              </a:solidFill>
              <a:latin typeface="+mn-lt"/>
              <a:ea typeface="+mn-ea"/>
              <a:cs typeface="+mn-cs"/>
            </a:endParaRPr>
          </a:p>
        </p:txBody>
      </p:sp>
      <p:sp>
        <p:nvSpPr>
          <p:cNvPr id="4" name="3 Marcador de número de diapositiva"/>
          <p:cNvSpPr>
            <a:spLocks noGrp="1"/>
          </p:cNvSpPr>
          <p:nvPr>
            <p:ph type="sldNum" sz="quarter" idx="10"/>
          </p:nvPr>
        </p:nvSpPr>
        <p:spPr/>
        <p:txBody>
          <a:bodyPr/>
          <a:lstStyle/>
          <a:p>
            <a:fld id="{71C2B083-FD64-4784-A257-A97CBD333AF7}" type="slidenum">
              <a:rPr lang="es-CO" smtClean="0"/>
              <a:pPr/>
              <a:t>35</a:t>
            </a:fld>
            <a:endParaRPr lang="es-CO"/>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381000" y="685800"/>
            <a:ext cx="6096000" cy="3429000"/>
          </a:xfrm>
          <a:prstGeom prst="rect">
            <a:avLst/>
          </a:prstGeom>
        </p:spPr>
      </p:sp>
      <p:sp>
        <p:nvSpPr>
          <p:cNvPr id="3" name="2 Marcador de notas"/>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s-CO" sz="1200" kern="1200" dirty="0" smtClean="0">
              <a:solidFill>
                <a:schemeClr val="tx1"/>
              </a:solidFill>
              <a:latin typeface="+mn-lt"/>
              <a:ea typeface="+mn-ea"/>
              <a:cs typeface="+mn-cs"/>
            </a:endParaRPr>
          </a:p>
        </p:txBody>
      </p:sp>
      <p:sp>
        <p:nvSpPr>
          <p:cNvPr id="4" name="3 Marcador de número de diapositiva"/>
          <p:cNvSpPr>
            <a:spLocks noGrp="1"/>
          </p:cNvSpPr>
          <p:nvPr>
            <p:ph type="sldNum" sz="quarter" idx="10"/>
          </p:nvPr>
        </p:nvSpPr>
        <p:spPr/>
        <p:txBody>
          <a:bodyPr/>
          <a:lstStyle/>
          <a:p>
            <a:fld id="{71C2B083-FD64-4784-A257-A97CBD333AF7}" type="slidenum">
              <a:rPr lang="es-CO" smtClean="0"/>
              <a:pPr/>
              <a:t>6</a:t>
            </a:fld>
            <a:endParaRPr lang="es-CO"/>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381000" y="685800"/>
            <a:ext cx="6096000" cy="3429000"/>
          </a:xfrm>
          <a:prstGeom prst="rect">
            <a:avLst/>
          </a:prstGeom>
        </p:spPr>
      </p:sp>
      <p:sp>
        <p:nvSpPr>
          <p:cNvPr id="3" name="2 Marcador de notas"/>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s-CO" sz="1200" kern="1200" dirty="0" smtClean="0">
              <a:solidFill>
                <a:schemeClr val="tx1"/>
              </a:solidFill>
              <a:latin typeface="+mn-lt"/>
              <a:ea typeface="+mn-ea"/>
              <a:cs typeface="+mn-cs"/>
            </a:endParaRPr>
          </a:p>
        </p:txBody>
      </p:sp>
      <p:sp>
        <p:nvSpPr>
          <p:cNvPr id="4" name="3 Marcador de número de diapositiva"/>
          <p:cNvSpPr>
            <a:spLocks noGrp="1"/>
          </p:cNvSpPr>
          <p:nvPr>
            <p:ph type="sldNum" sz="quarter" idx="10"/>
          </p:nvPr>
        </p:nvSpPr>
        <p:spPr/>
        <p:txBody>
          <a:bodyPr/>
          <a:lstStyle/>
          <a:p>
            <a:fld id="{71C2B083-FD64-4784-A257-A97CBD333AF7}" type="slidenum">
              <a:rPr lang="es-CO" smtClean="0"/>
              <a:pPr/>
              <a:t>7</a:t>
            </a:fld>
            <a:endParaRPr lang="es-CO"/>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381000" y="685800"/>
            <a:ext cx="6096000" cy="3429000"/>
          </a:xfrm>
          <a:prstGeom prst="rect">
            <a:avLst/>
          </a:prstGeom>
        </p:spPr>
      </p:sp>
      <p:sp>
        <p:nvSpPr>
          <p:cNvPr id="3" name="2 Marcador de notas"/>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s-CO" sz="1200" kern="1200" dirty="0" smtClean="0">
              <a:solidFill>
                <a:schemeClr val="tx1"/>
              </a:solidFill>
              <a:latin typeface="+mn-lt"/>
              <a:ea typeface="+mn-ea"/>
              <a:cs typeface="+mn-cs"/>
            </a:endParaRPr>
          </a:p>
        </p:txBody>
      </p:sp>
      <p:sp>
        <p:nvSpPr>
          <p:cNvPr id="4" name="3 Marcador de número de diapositiva"/>
          <p:cNvSpPr>
            <a:spLocks noGrp="1"/>
          </p:cNvSpPr>
          <p:nvPr>
            <p:ph type="sldNum" sz="quarter" idx="10"/>
          </p:nvPr>
        </p:nvSpPr>
        <p:spPr/>
        <p:txBody>
          <a:bodyPr/>
          <a:lstStyle/>
          <a:p>
            <a:fld id="{71C2B083-FD64-4784-A257-A97CBD333AF7}" type="slidenum">
              <a:rPr lang="es-CO" smtClean="0"/>
              <a:pPr/>
              <a:t>8</a:t>
            </a:fld>
            <a:endParaRPr lang="es-CO"/>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381000" y="685800"/>
            <a:ext cx="6096000" cy="3429000"/>
          </a:xfrm>
          <a:prstGeom prst="rect">
            <a:avLst/>
          </a:prstGeom>
        </p:spPr>
      </p:sp>
      <p:sp>
        <p:nvSpPr>
          <p:cNvPr id="3" name="2 Marcador de notas"/>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s-CO" sz="1200" kern="1200" dirty="0" smtClean="0">
              <a:solidFill>
                <a:schemeClr val="tx1"/>
              </a:solidFill>
              <a:latin typeface="+mn-lt"/>
              <a:ea typeface="+mn-ea"/>
              <a:cs typeface="+mn-cs"/>
            </a:endParaRPr>
          </a:p>
        </p:txBody>
      </p:sp>
      <p:sp>
        <p:nvSpPr>
          <p:cNvPr id="4" name="3 Marcador de número de diapositiva"/>
          <p:cNvSpPr>
            <a:spLocks noGrp="1"/>
          </p:cNvSpPr>
          <p:nvPr>
            <p:ph type="sldNum" sz="quarter" idx="10"/>
          </p:nvPr>
        </p:nvSpPr>
        <p:spPr/>
        <p:txBody>
          <a:bodyPr/>
          <a:lstStyle/>
          <a:p>
            <a:fld id="{71C2B083-FD64-4784-A257-A97CBD333AF7}" type="slidenum">
              <a:rPr lang="es-CO" smtClean="0"/>
              <a:pPr/>
              <a:t>9</a:t>
            </a:fld>
            <a:endParaRPr lang="es-CO"/>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381000" y="685800"/>
            <a:ext cx="6096000" cy="3429000"/>
          </a:xfrm>
          <a:prstGeom prst="rect">
            <a:avLst/>
          </a:prstGeom>
        </p:spPr>
      </p:sp>
      <p:sp>
        <p:nvSpPr>
          <p:cNvPr id="3" name="2 Marcador de notas"/>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s-CO" sz="1200" kern="1200" dirty="0" smtClean="0">
              <a:solidFill>
                <a:schemeClr val="tx1"/>
              </a:solidFill>
              <a:latin typeface="+mn-lt"/>
              <a:ea typeface="+mn-ea"/>
              <a:cs typeface="+mn-cs"/>
            </a:endParaRPr>
          </a:p>
        </p:txBody>
      </p:sp>
      <p:sp>
        <p:nvSpPr>
          <p:cNvPr id="4" name="3 Marcador de número de diapositiva"/>
          <p:cNvSpPr>
            <a:spLocks noGrp="1"/>
          </p:cNvSpPr>
          <p:nvPr>
            <p:ph type="sldNum" sz="quarter" idx="10"/>
          </p:nvPr>
        </p:nvSpPr>
        <p:spPr/>
        <p:txBody>
          <a:bodyPr/>
          <a:lstStyle/>
          <a:p>
            <a:fld id="{71C2B083-FD64-4784-A257-A97CBD333AF7}" type="slidenum">
              <a:rPr lang="es-CO" smtClean="0"/>
              <a:pPr/>
              <a:t>10</a:t>
            </a:fld>
            <a:endParaRPr lang="es-CO"/>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381000" y="685800"/>
            <a:ext cx="6096000" cy="3429000"/>
          </a:xfrm>
          <a:prstGeom prst="rect">
            <a:avLst/>
          </a:prstGeom>
        </p:spPr>
      </p:sp>
      <p:sp>
        <p:nvSpPr>
          <p:cNvPr id="3" name="2 Marcador de notas"/>
          <p:cNvSpPr>
            <a:spLocks noGrp="1"/>
          </p:cNvSpPr>
          <p:nvPr>
            <p:ph type="body" idx="1"/>
          </p:nvPr>
        </p:nvSpPr>
        <p:spPr/>
        <p:txBody>
          <a:bodyPr>
            <a:normAutofit/>
          </a:bodyPr>
          <a:lstStyle/>
          <a:p>
            <a:endParaRPr lang="es-CO" sz="1200" kern="1200" dirty="0" smtClean="0">
              <a:solidFill>
                <a:schemeClr val="tx1"/>
              </a:solidFill>
              <a:latin typeface="+mn-lt"/>
              <a:ea typeface="+mn-ea"/>
              <a:cs typeface="+mn-cs"/>
            </a:endParaRPr>
          </a:p>
        </p:txBody>
      </p:sp>
      <p:sp>
        <p:nvSpPr>
          <p:cNvPr id="4" name="3 Marcador de número de diapositiva"/>
          <p:cNvSpPr>
            <a:spLocks noGrp="1"/>
          </p:cNvSpPr>
          <p:nvPr>
            <p:ph type="sldNum" sz="quarter" idx="10"/>
          </p:nvPr>
        </p:nvSpPr>
        <p:spPr/>
        <p:txBody>
          <a:bodyPr/>
          <a:lstStyle/>
          <a:p>
            <a:fld id="{71C2B083-FD64-4784-A257-A97CBD333AF7}" type="slidenum">
              <a:rPr lang="es-CO" smtClean="0"/>
              <a:pPr/>
              <a:t>11</a:t>
            </a:fld>
            <a:endParaRPr lang="es-CO"/>
          </a:p>
        </p:txBody>
      </p:sp>
    </p:spTree>
  </p:cSld>
  <p:clrMapOvr>
    <a:masterClrMapping/>
  </p:clrMapOvr>
</p:notes>
</file>

<file path=ppt/slideLayouts/_rels/slideLayout1.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3.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2.png"/></Relationships>
</file>

<file path=ppt/slideLayouts/_rels/slideLayout9.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2.png"/></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sp>
        <p:nvSpPr>
          <p:cNvPr id="7" name="Rectangle 6"/>
          <p:cNvSpPr/>
          <p:nvPr/>
        </p:nvSpPr>
        <p:spPr>
          <a:xfrm flipV="1">
            <a:off x="0" y="1793494"/>
            <a:ext cx="12192000" cy="143557"/>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6200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0" y="5085923"/>
            <a:ext cx="12192000" cy="112830"/>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175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2121399"/>
            <a:ext cx="12192000" cy="2743200"/>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grpSp>
        <p:nvGrpSpPr>
          <p:cNvPr id="10" name="Group 9"/>
          <p:cNvGrpSpPr/>
          <p:nvPr/>
        </p:nvGrpSpPr>
        <p:grpSpPr>
          <a:xfrm>
            <a:off x="10938368" y="5244653"/>
            <a:ext cx="1080904" cy="1080902"/>
            <a:chOff x="9685338" y="4460675"/>
            <a:chExt cx="1080904" cy="1080902"/>
          </a:xfrm>
        </p:grpSpPr>
        <p:sp>
          <p:nvSpPr>
            <p:cNvPr id="11" name="Oval 10"/>
            <p:cNvSpPr/>
            <p:nvPr/>
          </p:nvSpPr>
          <p:spPr>
            <a:xfrm>
              <a:off x="9685338" y="4460675"/>
              <a:ext cx="1080904" cy="1080902"/>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Layer>
                    </a14:imgProps>
                  </a:ext>
                </a:extLst>
              </a:blip>
              <a:srcRect/>
              <a:tile tx="0" ty="0" sx="85000" sy="85000" flip="none" algn="tl"/>
            </a:blipFill>
            <a:ln w="25400" cap="flat" cmpd="sng" algn="ctr">
              <a:noFill/>
              <a:prstDash val="solid"/>
            </a:ln>
            <a:effectLst/>
          </p:spPr>
        </p:sp>
        <p:sp>
          <p:nvSpPr>
            <p:cNvPr id="12" name="Oval 11"/>
            <p:cNvSpPr/>
            <p:nvPr/>
          </p:nvSpPr>
          <p:spPr>
            <a:xfrm>
              <a:off x="9793429" y="4568765"/>
              <a:ext cx="864723" cy="864722"/>
            </a:xfrm>
            <a:prstGeom prst="ellipse">
              <a:avLst/>
            </a:prstGeom>
            <a:noFill/>
            <a:ln w="25400" cap="flat" cmpd="sng" algn="ctr">
              <a:solidFill>
                <a:sysClr val="window" lastClr="FFFFFF"/>
              </a:solidFill>
              <a:prstDash val="solid"/>
            </a:ln>
            <a:effectLst/>
          </p:spPr>
        </p:sp>
      </p:grpSp>
      <p:sp>
        <p:nvSpPr>
          <p:cNvPr id="2" name="Title 1"/>
          <p:cNvSpPr>
            <a:spLocks noGrp="1"/>
          </p:cNvSpPr>
          <p:nvPr>
            <p:ph type="ctrTitle"/>
          </p:nvPr>
        </p:nvSpPr>
        <p:spPr>
          <a:xfrm>
            <a:off x="-1248816" y="7463378"/>
            <a:ext cx="9966960" cy="3035808"/>
          </a:xfrm>
          <a:prstGeom prst="rect">
            <a:avLst/>
          </a:prstGeom>
        </p:spPr>
        <p:txBody>
          <a:bodyPr anchor="ctr">
            <a:noAutofit/>
          </a:bodyPr>
          <a:lstStyle>
            <a:lvl1pPr algn="l">
              <a:lnSpc>
                <a:spcPct val="80000"/>
              </a:lnSpc>
              <a:defRPr sz="9600" cap="all" baseline="0">
                <a:blipFill dpi="0" rotWithShape="1">
                  <a:blip r:embed="rId4"/>
                  <a:srcRect/>
                  <a:tile tx="6350" ty="-127000" sx="65000" sy="64000" flip="none" algn="tl"/>
                </a:blipFill>
              </a:defRPr>
            </a:lvl1pPr>
          </a:lstStyle>
          <a:p>
            <a:r>
              <a:rPr lang="es-ES" dirty="0" smtClean="0"/>
              <a:t>Haga clic para modificar el estilo de título del patrón</a:t>
            </a:r>
            <a:endParaRPr lang="en-US" dirty="0"/>
          </a:p>
        </p:txBody>
      </p:sp>
      <p:sp>
        <p:nvSpPr>
          <p:cNvPr id="3" name="Subtitle 2"/>
          <p:cNvSpPr>
            <a:spLocks noGrp="1"/>
          </p:cNvSpPr>
          <p:nvPr>
            <p:ph type="subTitle" idx="1"/>
          </p:nvPr>
        </p:nvSpPr>
        <p:spPr>
          <a:xfrm>
            <a:off x="1069848" y="4389120"/>
            <a:ext cx="7891272" cy="1069848"/>
          </a:xfrm>
          <a:prstGeom prst="rect">
            <a:avLst/>
          </a:prstGeom>
        </p:spPr>
        <p:txBody>
          <a:bodyPr>
            <a:normAutofit/>
          </a:bodyPr>
          <a:lstStyle>
            <a:lvl1pPr marL="0" indent="0" algn="l">
              <a:buNone/>
              <a:defRPr sz="2200">
                <a:solidFill>
                  <a:schemeClr val="tx1"/>
                </a:solidFill>
              </a:defRPr>
            </a:lvl1pPr>
            <a:lvl2pPr marL="457200" indent="0" algn="ctr">
              <a:buNone/>
              <a:defRPr sz="2200"/>
            </a:lvl2pPr>
            <a:lvl3pPr marL="914400" indent="0" algn="ctr">
              <a:buNone/>
              <a:defRPr sz="22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s-ES" smtClean="0"/>
              <a:t>Haga clic para editar el estilo de subtítulo del patrón</a:t>
            </a:r>
            <a:endParaRPr lang="en-US" dirty="0"/>
          </a:p>
        </p:txBody>
      </p:sp>
      <p:sp>
        <p:nvSpPr>
          <p:cNvPr id="4" name="Date Placeholder 3"/>
          <p:cNvSpPr>
            <a:spLocks noGrp="1"/>
          </p:cNvSpPr>
          <p:nvPr>
            <p:ph type="dt" sz="half" idx="10"/>
          </p:nvPr>
        </p:nvSpPr>
        <p:spPr>
          <a:xfrm>
            <a:off x="7964424" y="6272784"/>
            <a:ext cx="3273552" cy="365125"/>
          </a:xfrm>
          <a:prstGeom prst="rect">
            <a:avLst/>
          </a:prstGeom>
        </p:spPr>
        <p:txBody>
          <a:bodyPr/>
          <a:lstStyle/>
          <a:p>
            <a:fld id="{10561A49-90F5-4A19-A32D-4FDD3215CDE2}" type="datetimeFigureOut">
              <a:rPr lang="es-CO" smtClean="0"/>
              <a:pPr/>
              <a:t>14/04/2021</a:t>
            </a:fld>
            <a:endParaRPr lang="es-CO" dirty="0"/>
          </a:p>
        </p:txBody>
      </p:sp>
      <p:sp>
        <p:nvSpPr>
          <p:cNvPr id="5" name="Footer Placeholder 4"/>
          <p:cNvSpPr>
            <a:spLocks noGrp="1"/>
          </p:cNvSpPr>
          <p:nvPr>
            <p:ph type="ftr" sz="quarter" idx="11"/>
          </p:nvPr>
        </p:nvSpPr>
        <p:spPr>
          <a:xfrm>
            <a:off x="1088136" y="6272784"/>
            <a:ext cx="6327648" cy="365125"/>
          </a:xfrm>
          <a:prstGeom prst="rect">
            <a:avLst/>
          </a:prstGeom>
        </p:spPr>
        <p:txBody>
          <a:bodyPr/>
          <a:lstStyle/>
          <a:p>
            <a:r>
              <a:rPr lang="es-CO" smtClean="0"/>
              <a:t>Iglesia Adventista Del Séptimo Día</a:t>
            </a:r>
            <a:endParaRPr lang="es-CO" dirty="0"/>
          </a:p>
        </p:txBody>
      </p:sp>
      <p:sp>
        <p:nvSpPr>
          <p:cNvPr id="6" name="Slide Number Placeholder 5"/>
          <p:cNvSpPr>
            <a:spLocks noGrp="1"/>
          </p:cNvSpPr>
          <p:nvPr>
            <p:ph type="sldNum" sz="quarter" idx="12"/>
          </p:nvPr>
        </p:nvSpPr>
        <p:spPr>
          <a:xfrm>
            <a:off x="9592733" y="4949160"/>
            <a:ext cx="1193868" cy="640080"/>
          </a:xfrm>
        </p:spPr>
        <p:txBody>
          <a:bodyPr/>
          <a:lstStyle>
            <a:lvl1pPr>
              <a:defRPr sz="2800"/>
            </a:lvl1pPr>
          </a:lstStyle>
          <a:p>
            <a:fld id="{FCC35637-2755-432D-BAF4-3DE62D9A6D2B}" type="slidenum">
              <a:rPr lang="es-CO" smtClean="0"/>
              <a:pPr/>
              <a:t>‹Nº›</a:t>
            </a:fld>
            <a:endParaRPr lang="es-CO" dirty="0"/>
          </a:p>
        </p:txBody>
      </p:sp>
    </p:spTree>
    <p:extLst>
      <p:ext uri="{BB962C8B-B14F-4D97-AF65-F5344CB8AC3E}">
        <p14:creationId xmlns:p14="http://schemas.microsoft.com/office/powerpoint/2010/main" val="26523709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1000" fill="hold"/>
                                        <p:tgtEl>
                                          <p:spTgt spid="2"/>
                                        </p:tgtEl>
                                        <p:attrNameLst>
                                          <p:attrName>ppt_x</p:attrName>
                                        </p:attrNameLst>
                                      </p:cBhvr>
                                      <p:tavLst>
                                        <p:tav tm="0">
                                          <p:val>
                                            <p:strVal val="1+#ppt_w/2"/>
                                          </p:val>
                                        </p:tav>
                                        <p:tav tm="100000">
                                          <p:val>
                                            <p:strVal val="#ppt_x"/>
                                          </p:val>
                                        </p:tav>
                                      </p:tavLst>
                                    </p:anim>
                                    <p:anim calcmode="lin" valueType="num">
                                      <p:cBhvr additive="base">
                                        <p:cTn id="8" dur="1000" fill="hold"/>
                                        <p:tgtEl>
                                          <p:spTgt spid="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a:xfrm>
            <a:off x="1069848" y="484632"/>
            <a:ext cx="10058400" cy="1609344"/>
          </a:xfrm>
          <a:prstGeom prst="rect">
            <a:avLst/>
          </a:prstGeom>
        </p:spPr>
        <p:txBody>
          <a:bodyPr/>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a:xfrm>
            <a:off x="1069848" y="2121408"/>
            <a:ext cx="10058400" cy="4050792"/>
          </a:xfrm>
          <a:prstGeom prst="rect">
            <a:avLst/>
          </a:prstGeom>
        </p:spPr>
        <p:txBody>
          <a:bodyPr vert="eaVert"/>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a:xfrm>
            <a:off x="7964424" y="6272784"/>
            <a:ext cx="3273552" cy="365125"/>
          </a:xfrm>
          <a:prstGeom prst="rect">
            <a:avLst/>
          </a:prstGeom>
        </p:spPr>
        <p:txBody>
          <a:bodyPr/>
          <a:lstStyle/>
          <a:p>
            <a:fld id="{10561A49-90F5-4A19-A32D-4FDD3215CDE2}" type="datetimeFigureOut">
              <a:rPr lang="es-CO" smtClean="0"/>
              <a:pPr/>
              <a:t>14/04/2021</a:t>
            </a:fld>
            <a:endParaRPr lang="es-CO" dirty="0"/>
          </a:p>
        </p:txBody>
      </p:sp>
      <p:sp>
        <p:nvSpPr>
          <p:cNvPr id="5" name="Footer Placeholder 4"/>
          <p:cNvSpPr>
            <a:spLocks noGrp="1"/>
          </p:cNvSpPr>
          <p:nvPr>
            <p:ph type="ftr" sz="quarter" idx="11"/>
          </p:nvPr>
        </p:nvSpPr>
        <p:spPr>
          <a:xfrm>
            <a:off x="1088136" y="6272784"/>
            <a:ext cx="6327648" cy="365125"/>
          </a:xfrm>
          <a:prstGeom prst="rect">
            <a:avLst/>
          </a:prstGeom>
        </p:spPr>
        <p:txBody>
          <a:bodyPr/>
          <a:lstStyle/>
          <a:p>
            <a:r>
              <a:rPr lang="es-CO" smtClean="0"/>
              <a:t>Iglesia Adventista Del Séptimo Día</a:t>
            </a:r>
          </a:p>
          <a:p>
            <a:endParaRPr lang="es-CO" dirty="0"/>
          </a:p>
        </p:txBody>
      </p:sp>
      <p:sp>
        <p:nvSpPr>
          <p:cNvPr id="6" name="Slide Number Placeholder 5"/>
          <p:cNvSpPr>
            <a:spLocks noGrp="1"/>
          </p:cNvSpPr>
          <p:nvPr>
            <p:ph type="sldNum" sz="quarter" idx="12"/>
          </p:nvPr>
        </p:nvSpPr>
        <p:spPr/>
        <p:txBody>
          <a:bodyPr/>
          <a:lstStyle/>
          <a:p>
            <a:fld id="{FCC35637-2755-432D-BAF4-3DE62D9A6D2B}" type="slidenum">
              <a:rPr lang="es-CO" smtClean="0"/>
              <a:pPr/>
              <a:t>‹Nº›</a:t>
            </a:fld>
            <a:endParaRPr lang="es-CO" dirty="0"/>
          </a:p>
        </p:txBody>
      </p:sp>
    </p:spTree>
    <p:extLst>
      <p:ext uri="{BB962C8B-B14F-4D97-AF65-F5344CB8AC3E}">
        <p14:creationId xmlns:p14="http://schemas.microsoft.com/office/powerpoint/2010/main" val="3821934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533400"/>
            <a:ext cx="2552700" cy="5638800"/>
          </a:xfrm>
          <a:prstGeom prst="rect">
            <a:avLst/>
          </a:prstGeom>
        </p:spPr>
        <p:txBody>
          <a:bodyPr vert="eaVert"/>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a:xfrm>
            <a:off x="1066800" y="533400"/>
            <a:ext cx="7505700" cy="5638800"/>
          </a:xfrm>
          <a:prstGeom prst="rect">
            <a:avLst/>
          </a:prstGeom>
        </p:spPr>
        <p:txBody>
          <a:bodyPr vert="eaVert"/>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a:xfrm>
            <a:off x="7964424" y="6272784"/>
            <a:ext cx="3273552" cy="365125"/>
          </a:xfrm>
          <a:prstGeom prst="rect">
            <a:avLst/>
          </a:prstGeom>
        </p:spPr>
        <p:txBody>
          <a:bodyPr/>
          <a:lstStyle/>
          <a:p>
            <a:fld id="{10561A49-90F5-4A19-A32D-4FDD3215CDE2}" type="datetimeFigureOut">
              <a:rPr lang="es-CO" smtClean="0"/>
              <a:pPr/>
              <a:t>14/04/2021</a:t>
            </a:fld>
            <a:endParaRPr lang="es-CO" dirty="0"/>
          </a:p>
        </p:txBody>
      </p:sp>
      <p:sp>
        <p:nvSpPr>
          <p:cNvPr id="5" name="Footer Placeholder 4"/>
          <p:cNvSpPr>
            <a:spLocks noGrp="1"/>
          </p:cNvSpPr>
          <p:nvPr>
            <p:ph type="ftr" sz="quarter" idx="11"/>
          </p:nvPr>
        </p:nvSpPr>
        <p:spPr>
          <a:xfrm>
            <a:off x="1088136" y="6272784"/>
            <a:ext cx="6327648" cy="365125"/>
          </a:xfrm>
          <a:prstGeom prst="rect">
            <a:avLst/>
          </a:prstGeom>
        </p:spPr>
        <p:txBody>
          <a:bodyPr/>
          <a:lstStyle/>
          <a:p>
            <a:r>
              <a:rPr lang="es-CO" smtClean="0"/>
              <a:t>Iglesia Adventista Del Séptimo Día</a:t>
            </a:r>
          </a:p>
          <a:p>
            <a:endParaRPr lang="es-CO" dirty="0"/>
          </a:p>
        </p:txBody>
      </p:sp>
      <p:sp>
        <p:nvSpPr>
          <p:cNvPr id="6" name="Slide Number Placeholder 5"/>
          <p:cNvSpPr>
            <a:spLocks noGrp="1"/>
          </p:cNvSpPr>
          <p:nvPr>
            <p:ph type="sldNum" sz="quarter" idx="12"/>
          </p:nvPr>
        </p:nvSpPr>
        <p:spPr/>
        <p:txBody>
          <a:bodyPr/>
          <a:lstStyle/>
          <a:p>
            <a:fld id="{FCC35637-2755-432D-BAF4-3DE62D9A6D2B}" type="slidenum">
              <a:rPr lang="es-CO" smtClean="0"/>
              <a:pPr/>
              <a:t>‹Nº›</a:t>
            </a:fld>
            <a:endParaRPr lang="es-CO" dirty="0"/>
          </a:p>
        </p:txBody>
      </p:sp>
    </p:spTree>
    <p:extLst>
      <p:ext uri="{BB962C8B-B14F-4D97-AF65-F5344CB8AC3E}">
        <p14:creationId xmlns:p14="http://schemas.microsoft.com/office/powerpoint/2010/main" val="36463722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6_Encabezado de sección">
    <p:spTree>
      <p:nvGrpSpPr>
        <p:cNvPr id="1" name=""/>
        <p:cNvGrpSpPr/>
        <p:nvPr/>
      </p:nvGrpSpPr>
      <p:grpSpPr>
        <a:xfrm>
          <a:off x="0" y="0"/>
          <a:ext cx="0" cy="0"/>
          <a:chOff x="0" y="0"/>
          <a:chExt cx="0" cy="0"/>
        </a:xfrm>
      </p:grpSpPr>
      <p:grpSp>
        <p:nvGrpSpPr>
          <p:cNvPr id="10" name="Group 10"/>
          <p:cNvGrpSpPr/>
          <p:nvPr/>
        </p:nvGrpSpPr>
        <p:grpSpPr>
          <a:xfrm>
            <a:off x="0" y="0"/>
            <a:ext cx="12192000" cy="6858000"/>
            <a:chOff x="0" y="0"/>
            <a:chExt cx="9144000" cy="6858000"/>
          </a:xfrm>
        </p:grpSpPr>
        <p:sp>
          <p:nvSpPr>
            <p:cNvPr id="7" name="Rectangle 6"/>
            <p:cNvSpPr/>
            <p:nvPr/>
          </p:nvSpPr>
          <p:spPr>
            <a:xfrm>
              <a:off x="0" y="0"/>
              <a:ext cx="1828800" cy="6858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sz="1800" dirty="0"/>
            </a:p>
          </p:txBody>
        </p:sp>
        <p:sp>
          <p:nvSpPr>
            <p:cNvPr id="8" name="Rectangle 7"/>
            <p:cNvSpPr/>
            <p:nvPr/>
          </p:nvSpPr>
          <p:spPr>
            <a:xfrm>
              <a:off x="0" y="2514600"/>
              <a:ext cx="1828800" cy="1828800"/>
            </a:xfrm>
            <a:prstGeom prst="rect">
              <a:avLst/>
            </a:prstGeom>
            <a:solidFill>
              <a:schemeClr val="accent2">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sz="1800" dirty="0"/>
            </a:p>
          </p:txBody>
        </p:sp>
        <p:sp>
          <p:nvSpPr>
            <p:cNvPr id="9" name="Rectangle 8"/>
            <p:cNvSpPr/>
            <p:nvPr/>
          </p:nvSpPr>
          <p:spPr>
            <a:xfrm>
              <a:off x="1828800" y="2514600"/>
              <a:ext cx="7315200" cy="1828800"/>
            </a:xfrm>
            <a:prstGeom prst="rect">
              <a:avLst/>
            </a:prstGeom>
            <a:solidFill>
              <a:schemeClr val="accent1"/>
            </a:solid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dirty="0">
                <a:solidFill>
                  <a:schemeClr val="lt1"/>
                </a:solidFill>
                <a:latin typeface="+mn-lt"/>
                <a:ea typeface="+mn-ea"/>
                <a:cs typeface="+mn-cs"/>
              </a:endParaRPr>
            </a:p>
          </p:txBody>
        </p:sp>
      </p:grpSp>
      <p:sp>
        <p:nvSpPr>
          <p:cNvPr id="2" name="Title 1"/>
          <p:cNvSpPr>
            <a:spLocks noGrp="1"/>
          </p:cNvSpPr>
          <p:nvPr>
            <p:ph type="title"/>
          </p:nvPr>
        </p:nvSpPr>
        <p:spPr>
          <a:xfrm>
            <a:off x="2540000" y="2667000"/>
            <a:ext cx="8839200" cy="1143000"/>
          </a:xfrm>
          <a:prstGeom prst="rect">
            <a:avLst/>
          </a:prstGeom>
        </p:spPr>
        <p:txBody>
          <a:bodyPr vert="horz" lIns="91440" tIns="45720" rIns="91440" bIns="45720" rtlCol="0" anchor="b" anchorCtr="0">
            <a:noAutofit/>
          </a:bodyPr>
          <a:lstStyle>
            <a:lvl1pPr algn="l" defTabSz="914400" rtl="0" eaLnBrk="1" latinLnBrk="0" hangingPunct="1">
              <a:spcBef>
                <a:spcPct val="0"/>
              </a:spcBef>
              <a:buNone/>
              <a:defRPr sz="4000" kern="1200" cap="small" spc="200" baseline="0">
                <a:solidFill>
                  <a:schemeClr val="tx1"/>
                </a:solidFill>
                <a:latin typeface="+mj-lt"/>
                <a:ea typeface="+mj-ea"/>
                <a:cs typeface="+mj-cs"/>
              </a:defRPr>
            </a:lvl1pPr>
          </a:lstStyle>
          <a:p>
            <a:r>
              <a:rPr lang="es-ES" dirty="0" smtClean="0"/>
              <a:t>Haga clic para modificar el estilo de título del patrón</a:t>
            </a:r>
            <a:endParaRPr dirty="0"/>
          </a:p>
        </p:txBody>
      </p:sp>
      <p:sp>
        <p:nvSpPr>
          <p:cNvPr id="4" name="Date Placeholder 3"/>
          <p:cNvSpPr>
            <a:spLocks noGrp="1"/>
          </p:cNvSpPr>
          <p:nvPr>
            <p:ph type="dt" sz="half" idx="10"/>
          </p:nvPr>
        </p:nvSpPr>
        <p:spPr>
          <a:xfrm>
            <a:off x="9241536" y="6556248"/>
            <a:ext cx="2231136" cy="228600"/>
          </a:xfrm>
          <a:prstGeom prst="rect">
            <a:avLst/>
          </a:prstGeom>
        </p:spPr>
        <p:txBody>
          <a:bodyPr/>
          <a:lstStyle/>
          <a:p>
            <a:fld id="{10561A49-90F5-4A19-A32D-4FDD3215CDE2}" type="datetimeFigureOut">
              <a:rPr lang="es-CO" smtClean="0"/>
              <a:pPr/>
              <a:t>14/04/2021</a:t>
            </a:fld>
            <a:endParaRPr lang="es-CO" dirty="0"/>
          </a:p>
        </p:txBody>
      </p:sp>
      <p:sp>
        <p:nvSpPr>
          <p:cNvPr id="5" name="Footer Placeholder 4"/>
          <p:cNvSpPr>
            <a:spLocks noGrp="1"/>
          </p:cNvSpPr>
          <p:nvPr>
            <p:ph type="ftr" sz="quarter" idx="11"/>
          </p:nvPr>
        </p:nvSpPr>
        <p:spPr>
          <a:xfrm>
            <a:off x="2523744" y="6556248"/>
            <a:ext cx="2231136" cy="228600"/>
          </a:xfrm>
          <a:prstGeom prst="rect">
            <a:avLst/>
          </a:prstGeom>
        </p:spPr>
        <p:txBody>
          <a:bodyPr/>
          <a:lstStyle/>
          <a:p>
            <a:r>
              <a:rPr lang="es-CO" dirty="0" smtClean="0"/>
              <a:t>Iglesia Adventista Del Séptimo Día</a:t>
            </a:r>
            <a:endParaRPr lang="es-CO" dirty="0"/>
          </a:p>
        </p:txBody>
      </p:sp>
      <p:sp>
        <p:nvSpPr>
          <p:cNvPr id="6" name="Slide Number Placeholder 5"/>
          <p:cNvSpPr>
            <a:spLocks noGrp="1"/>
          </p:cNvSpPr>
          <p:nvPr>
            <p:ph type="sldNum" sz="quarter" idx="12"/>
          </p:nvPr>
        </p:nvSpPr>
        <p:spPr>
          <a:xfrm>
            <a:off x="6490208" y="6556248"/>
            <a:ext cx="1016000" cy="228600"/>
          </a:xfrm>
          <a:noFill/>
          <a:ln>
            <a:noFill/>
          </a:ln>
          <a:effectLst/>
        </p:spPr>
        <p:txBody>
          <a:bodyPr vert="horz" lIns="91440" tIns="45720" rIns="91440" bIns="45720" rtlCol="0" anchor="ctr"/>
          <a:lstStyle>
            <a:lvl1pPr marL="0" algn="ctr" defTabSz="914400" rtl="0" eaLnBrk="1" latinLnBrk="0" hangingPunct="1">
              <a:defRPr sz="900" kern="1200" cap="small" baseline="0">
                <a:solidFill>
                  <a:sysClr val="windowText" lastClr="000000"/>
                </a:solidFill>
                <a:latin typeface="+mj-lt"/>
                <a:ea typeface="+mn-ea"/>
                <a:cs typeface="+mn-cs"/>
              </a:defRPr>
            </a:lvl1pPr>
          </a:lstStyle>
          <a:p>
            <a:fld id="{FCC35637-2755-432D-BAF4-3DE62D9A6D2B}" type="slidenum">
              <a:rPr lang="es-CO" smtClean="0"/>
              <a:pPr/>
              <a:t>‹Nº›</a:t>
            </a:fld>
            <a:endParaRPr lang="es-CO" dirty="0"/>
          </a:p>
        </p:txBody>
      </p:sp>
    </p:spTree>
    <p:extLst>
      <p:ext uri="{BB962C8B-B14F-4D97-AF65-F5344CB8AC3E}">
        <p14:creationId xmlns:p14="http://schemas.microsoft.com/office/powerpoint/2010/main" val="36179796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1000" fill="hold"/>
                                        <p:tgtEl>
                                          <p:spTgt spid="2"/>
                                        </p:tgtEl>
                                        <p:attrNameLst>
                                          <p:attrName>ppt_x</p:attrName>
                                        </p:attrNameLst>
                                      </p:cBhvr>
                                      <p:tavLst>
                                        <p:tav tm="0">
                                          <p:val>
                                            <p:strVal val="1+#ppt_w/2"/>
                                          </p:val>
                                        </p:tav>
                                        <p:tav tm="100000">
                                          <p:val>
                                            <p:strVal val="#ppt_x"/>
                                          </p:val>
                                        </p:tav>
                                      </p:tavLst>
                                    </p:anim>
                                    <p:anim calcmode="lin" valueType="num">
                                      <p:cBhvr additive="base">
                                        <p:cTn id="8" dur="1000" fill="hold"/>
                                        <p:tgtEl>
                                          <p:spTgt spid="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a:xfrm>
            <a:off x="1069848" y="484632"/>
            <a:ext cx="10058400" cy="1609344"/>
          </a:xfrm>
          <a:prstGeom prst="rect">
            <a:avLst/>
          </a:prstGeom>
        </p:spPr>
        <p:txBody>
          <a:bodyPr/>
          <a:lstStyle/>
          <a:p>
            <a:r>
              <a:rPr lang="es-ES" smtClean="0"/>
              <a:t>Haga clic para modificar el estilo de título del patrón</a:t>
            </a:r>
            <a:endParaRPr lang="en-US" dirty="0"/>
          </a:p>
        </p:txBody>
      </p:sp>
      <p:sp>
        <p:nvSpPr>
          <p:cNvPr id="3" name="Content Placeholder 2"/>
          <p:cNvSpPr>
            <a:spLocks noGrp="1"/>
          </p:cNvSpPr>
          <p:nvPr>
            <p:ph idx="1"/>
          </p:nvPr>
        </p:nvSpPr>
        <p:spPr>
          <a:xfrm>
            <a:off x="1069848" y="2121408"/>
            <a:ext cx="10058400" cy="4050792"/>
          </a:xfrm>
          <a:prstGeom prst="rect">
            <a:avLst/>
          </a:prstGeom>
        </p:spPr>
        <p:txBody>
          <a:bodyPr/>
          <a:lstStyle>
            <a:lvl1pPr>
              <a:defRPr sz="2800"/>
            </a:lvl1pPr>
            <a:lvl2pPr>
              <a:defRPr sz="2800"/>
            </a:lvl2pPr>
            <a:lvl3pPr>
              <a:defRPr sz="2800"/>
            </a:lvl3pPr>
            <a:lvl4pPr>
              <a:defRPr sz="2800"/>
            </a:lvl4pPr>
            <a:lvl5pPr>
              <a:defRPr sz="2800"/>
            </a:lvl5p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a:xfrm>
            <a:off x="7964424" y="6272784"/>
            <a:ext cx="3273552" cy="365125"/>
          </a:xfrm>
          <a:prstGeom prst="rect">
            <a:avLst/>
          </a:prstGeom>
        </p:spPr>
        <p:txBody>
          <a:bodyPr/>
          <a:lstStyle/>
          <a:p>
            <a:fld id="{10561A49-90F5-4A19-A32D-4FDD3215CDE2}" type="datetimeFigureOut">
              <a:rPr lang="es-CO" smtClean="0"/>
              <a:pPr/>
              <a:t>14/04/2021</a:t>
            </a:fld>
            <a:endParaRPr lang="es-CO" dirty="0"/>
          </a:p>
        </p:txBody>
      </p:sp>
      <p:sp>
        <p:nvSpPr>
          <p:cNvPr id="5" name="Footer Placeholder 4"/>
          <p:cNvSpPr>
            <a:spLocks noGrp="1"/>
          </p:cNvSpPr>
          <p:nvPr>
            <p:ph type="ftr" sz="quarter" idx="11"/>
          </p:nvPr>
        </p:nvSpPr>
        <p:spPr>
          <a:xfrm>
            <a:off x="1088136" y="6272784"/>
            <a:ext cx="6327648" cy="365125"/>
          </a:xfrm>
          <a:prstGeom prst="rect">
            <a:avLst/>
          </a:prstGeom>
        </p:spPr>
        <p:txBody>
          <a:bodyPr/>
          <a:lstStyle/>
          <a:p>
            <a:r>
              <a:rPr lang="es-CO" smtClean="0"/>
              <a:t>Iglesia Adventista Del Séptimo Día</a:t>
            </a:r>
          </a:p>
          <a:p>
            <a:endParaRPr lang="es-CO" dirty="0"/>
          </a:p>
        </p:txBody>
      </p:sp>
      <p:sp>
        <p:nvSpPr>
          <p:cNvPr id="6" name="Slide Number Placeholder 5"/>
          <p:cNvSpPr>
            <a:spLocks noGrp="1"/>
          </p:cNvSpPr>
          <p:nvPr>
            <p:ph type="sldNum" sz="quarter" idx="12"/>
          </p:nvPr>
        </p:nvSpPr>
        <p:spPr/>
        <p:txBody>
          <a:bodyPr/>
          <a:lstStyle/>
          <a:p>
            <a:fld id="{FCC35637-2755-432D-BAF4-3DE62D9A6D2B}" type="slidenum">
              <a:rPr lang="es-CO" smtClean="0"/>
              <a:pPr/>
              <a:t>‹Nº›</a:t>
            </a:fld>
            <a:endParaRPr lang="es-CO" dirty="0"/>
          </a:p>
        </p:txBody>
      </p:sp>
    </p:spTree>
    <p:extLst>
      <p:ext uri="{BB962C8B-B14F-4D97-AF65-F5344CB8AC3E}">
        <p14:creationId xmlns:p14="http://schemas.microsoft.com/office/powerpoint/2010/main" val="122513804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Encabezado de sección">
    <p:spTree>
      <p:nvGrpSpPr>
        <p:cNvPr id="1" name=""/>
        <p:cNvGrpSpPr/>
        <p:nvPr/>
      </p:nvGrpSpPr>
      <p:grpSpPr>
        <a:xfrm>
          <a:off x="0" y="0"/>
          <a:ext cx="0" cy="0"/>
          <a:chOff x="0" y="0"/>
          <a:chExt cx="0" cy="0"/>
        </a:xfrm>
      </p:grpSpPr>
      <p:sp>
        <p:nvSpPr>
          <p:cNvPr id="7" name="Rectangle 6"/>
          <p:cNvSpPr/>
          <p:nvPr/>
        </p:nvSpPr>
        <p:spPr>
          <a:xfrm>
            <a:off x="0" y="4917989"/>
            <a:ext cx="12192000" cy="1940010"/>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2167128" y="1225296"/>
            <a:ext cx="9281160" cy="3520440"/>
          </a:xfrm>
          <a:prstGeom prst="rect">
            <a:avLst/>
          </a:prstGeom>
        </p:spPr>
        <p:txBody>
          <a:bodyPr anchor="ctr">
            <a:normAutofit/>
          </a:bodyPr>
          <a:lstStyle>
            <a:lvl1pPr>
              <a:lnSpc>
                <a:spcPct val="80000"/>
              </a:lnSpc>
              <a:defRPr sz="8000" b="0"/>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2165774" y="5020056"/>
            <a:ext cx="9052560" cy="1066800"/>
          </a:xfrm>
          <a:prstGeom prst="rect">
            <a:avLst/>
          </a:prstGeom>
        </p:spPr>
        <p:txBody>
          <a:bodyPr anchor="t">
            <a:normAutofit/>
          </a:bodyPr>
          <a:lstStyle>
            <a:lvl1pPr marL="0" indent="0">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Editar el estilo de texto del patrón</a:t>
            </a:r>
          </a:p>
        </p:txBody>
      </p:sp>
      <p:sp>
        <p:nvSpPr>
          <p:cNvPr id="4" name="Date Placeholder 3"/>
          <p:cNvSpPr>
            <a:spLocks noGrp="1"/>
          </p:cNvSpPr>
          <p:nvPr>
            <p:ph type="dt" sz="half" idx="10"/>
          </p:nvPr>
        </p:nvSpPr>
        <p:spPr>
          <a:xfrm>
            <a:off x="8593667" y="6272784"/>
            <a:ext cx="2644309" cy="365125"/>
          </a:xfrm>
          <a:prstGeom prst="rect">
            <a:avLst/>
          </a:prstGeom>
        </p:spPr>
        <p:txBody>
          <a:bodyPr/>
          <a:lstStyle/>
          <a:p>
            <a:fld id="{10561A49-90F5-4A19-A32D-4FDD3215CDE2}" type="datetimeFigureOut">
              <a:rPr lang="es-CO" smtClean="0"/>
              <a:pPr/>
              <a:t>14/04/2021</a:t>
            </a:fld>
            <a:endParaRPr lang="es-CO" dirty="0"/>
          </a:p>
        </p:txBody>
      </p:sp>
      <p:sp>
        <p:nvSpPr>
          <p:cNvPr id="5" name="Footer Placeholder 4"/>
          <p:cNvSpPr>
            <a:spLocks noGrp="1"/>
          </p:cNvSpPr>
          <p:nvPr>
            <p:ph type="ftr" sz="quarter" idx="11"/>
          </p:nvPr>
        </p:nvSpPr>
        <p:spPr>
          <a:xfrm>
            <a:off x="2182708" y="6272784"/>
            <a:ext cx="6327648" cy="365125"/>
          </a:xfrm>
          <a:prstGeom prst="rect">
            <a:avLst/>
          </a:prstGeom>
        </p:spPr>
        <p:txBody>
          <a:bodyPr/>
          <a:lstStyle/>
          <a:p>
            <a:r>
              <a:rPr lang="es-CO" smtClean="0"/>
              <a:t>Iglesia Adventista Del Séptimo Día</a:t>
            </a:r>
          </a:p>
          <a:p>
            <a:endParaRPr lang="es-CO" dirty="0"/>
          </a:p>
        </p:txBody>
      </p:sp>
      <p:grpSp>
        <p:nvGrpSpPr>
          <p:cNvPr id="8" name="Group 7"/>
          <p:cNvGrpSpPr/>
          <p:nvPr/>
        </p:nvGrpSpPr>
        <p:grpSpPr>
          <a:xfrm>
            <a:off x="897399" y="2325848"/>
            <a:ext cx="1080904" cy="1080902"/>
            <a:chOff x="9685338" y="4460675"/>
            <a:chExt cx="1080904" cy="1080902"/>
          </a:xfrm>
        </p:grpSpPr>
        <p:sp>
          <p:nvSpPr>
            <p:cNvPr id="9" name="Oval 8"/>
            <p:cNvSpPr/>
            <p:nvPr/>
          </p:nvSpPr>
          <p:spPr>
            <a:xfrm>
              <a:off x="9685338" y="4460675"/>
              <a:ext cx="1080904" cy="1080902"/>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Layer>
                    </a14:imgProps>
                  </a:ext>
                </a:extLst>
              </a:blip>
              <a:srcRect/>
              <a:tile tx="0" ty="0" sx="85000" sy="85000" flip="none" algn="tl"/>
            </a:blipFill>
            <a:ln w="25400" cap="flat" cmpd="sng" algn="ctr">
              <a:noFill/>
              <a:prstDash val="solid"/>
            </a:ln>
            <a:effectLst/>
          </p:spPr>
        </p:sp>
        <p:sp>
          <p:nvSpPr>
            <p:cNvPr id="10" name="Oval 9"/>
            <p:cNvSpPr/>
            <p:nvPr/>
          </p:nvSpPr>
          <p:spPr>
            <a:xfrm>
              <a:off x="9793429" y="4568765"/>
              <a:ext cx="864723" cy="864722"/>
            </a:xfrm>
            <a:prstGeom prst="ellipse">
              <a:avLst/>
            </a:prstGeom>
            <a:noFill/>
            <a:ln w="25400" cap="flat" cmpd="sng" algn="ctr">
              <a:solidFill>
                <a:sysClr val="window" lastClr="FFFFFF"/>
              </a:solidFill>
              <a:prstDash val="solid"/>
            </a:ln>
            <a:effectLst/>
          </p:spPr>
        </p:sp>
      </p:grpSp>
      <p:sp>
        <p:nvSpPr>
          <p:cNvPr id="6" name="Slide Number Placeholder 5"/>
          <p:cNvSpPr>
            <a:spLocks noGrp="1"/>
          </p:cNvSpPr>
          <p:nvPr>
            <p:ph type="sldNum" sz="quarter" idx="12"/>
          </p:nvPr>
        </p:nvSpPr>
        <p:spPr>
          <a:xfrm>
            <a:off x="843702" y="2506133"/>
            <a:ext cx="1188298" cy="720332"/>
          </a:xfrm>
        </p:spPr>
        <p:txBody>
          <a:bodyPr/>
          <a:lstStyle>
            <a:lvl1pPr>
              <a:defRPr sz="2800"/>
            </a:lvl1pPr>
          </a:lstStyle>
          <a:p>
            <a:fld id="{FCC35637-2755-432D-BAF4-3DE62D9A6D2B}" type="slidenum">
              <a:rPr lang="es-CO" smtClean="0"/>
              <a:pPr/>
              <a:t>‹Nº›</a:t>
            </a:fld>
            <a:endParaRPr lang="es-CO" dirty="0"/>
          </a:p>
        </p:txBody>
      </p:sp>
    </p:spTree>
    <p:extLst>
      <p:ext uri="{BB962C8B-B14F-4D97-AF65-F5344CB8AC3E}">
        <p14:creationId xmlns:p14="http://schemas.microsoft.com/office/powerpoint/2010/main" val="368582272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a:xfrm>
            <a:off x="1069848" y="484632"/>
            <a:ext cx="10058400" cy="1609344"/>
          </a:xfrm>
          <a:prstGeom prst="rect">
            <a:avLst/>
          </a:prstGeom>
        </p:spPr>
        <p:txBody>
          <a:bodyPr/>
          <a:lstStyle/>
          <a:p>
            <a:r>
              <a:rPr lang="es-ES" smtClean="0"/>
              <a:t>Haga clic para modificar el estilo de título del patrón</a:t>
            </a:r>
            <a:endParaRPr lang="en-US" dirty="0"/>
          </a:p>
        </p:txBody>
      </p:sp>
      <p:sp>
        <p:nvSpPr>
          <p:cNvPr id="3" name="Content Placeholder 2"/>
          <p:cNvSpPr>
            <a:spLocks noGrp="1"/>
          </p:cNvSpPr>
          <p:nvPr>
            <p:ph sz="half" idx="1"/>
          </p:nvPr>
        </p:nvSpPr>
        <p:spPr>
          <a:xfrm>
            <a:off x="1069848" y="2194560"/>
            <a:ext cx="4754880" cy="3977640"/>
          </a:xfrm>
          <a:prstGeom prst="rect">
            <a:avLst/>
          </a:prstGeo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Content Placeholder 3"/>
          <p:cNvSpPr>
            <a:spLocks noGrp="1"/>
          </p:cNvSpPr>
          <p:nvPr>
            <p:ph sz="half" idx="2"/>
          </p:nvPr>
        </p:nvSpPr>
        <p:spPr>
          <a:xfrm>
            <a:off x="6364224" y="2194560"/>
            <a:ext cx="4754880" cy="3977640"/>
          </a:xfrm>
          <a:prstGeom prst="rect">
            <a:avLst/>
          </a:prstGeo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Date Placeholder 4"/>
          <p:cNvSpPr>
            <a:spLocks noGrp="1"/>
          </p:cNvSpPr>
          <p:nvPr>
            <p:ph type="dt" sz="half" idx="10"/>
          </p:nvPr>
        </p:nvSpPr>
        <p:spPr>
          <a:xfrm>
            <a:off x="7964424" y="6272784"/>
            <a:ext cx="3273552" cy="365125"/>
          </a:xfrm>
          <a:prstGeom prst="rect">
            <a:avLst/>
          </a:prstGeom>
        </p:spPr>
        <p:txBody>
          <a:bodyPr/>
          <a:lstStyle/>
          <a:p>
            <a:fld id="{10561A49-90F5-4A19-A32D-4FDD3215CDE2}" type="datetimeFigureOut">
              <a:rPr lang="es-CO" smtClean="0"/>
              <a:pPr/>
              <a:t>14/04/2021</a:t>
            </a:fld>
            <a:endParaRPr lang="es-CO" dirty="0"/>
          </a:p>
        </p:txBody>
      </p:sp>
      <p:sp>
        <p:nvSpPr>
          <p:cNvPr id="6" name="Footer Placeholder 5"/>
          <p:cNvSpPr>
            <a:spLocks noGrp="1"/>
          </p:cNvSpPr>
          <p:nvPr>
            <p:ph type="ftr" sz="quarter" idx="11"/>
          </p:nvPr>
        </p:nvSpPr>
        <p:spPr>
          <a:xfrm>
            <a:off x="1088136" y="6272784"/>
            <a:ext cx="6327648" cy="365125"/>
          </a:xfrm>
          <a:prstGeom prst="rect">
            <a:avLst/>
          </a:prstGeom>
        </p:spPr>
        <p:txBody>
          <a:bodyPr/>
          <a:lstStyle/>
          <a:p>
            <a:r>
              <a:rPr lang="es-CO" smtClean="0"/>
              <a:t>Iglesia Adventista Del Séptimo Día</a:t>
            </a:r>
          </a:p>
          <a:p>
            <a:endParaRPr lang="es-CO" dirty="0"/>
          </a:p>
        </p:txBody>
      </p:sp>
      <p:sp>
        <p:nvSpPr>
          <p:cNvPr id="7" name="Slide Number Placeholder 6"/>
          <p:cNvSpPr>
            <a:spLocks noGrp="1"/>
          </p:cNvSpPr>
          <p:nvPr>
            <p:ph type="sldNum" sz="quarter" idx="12"/>
          </p:nvPr>
        </p:nvSpPr>
        <p:spPr/>
        <p:txBody>
          <a:bodyPr/>
          <a:lstStyle/>
          <a:p>
            <a:fld id="{FCC35637-2755-432D-BAF4-3DE62D9A6D2B}" type="slidenum">
              <a:rPr lang="es-CO" smtClean="0"/>
              <a:pPr/>
              <a:t>‹Nº›</a:t>
            </a:fld>
            <a:endParaRPr lang="es-CO" dirty="0"/>
          </a:p>
        </p:txBody>
      </p:sp>
    </p:spTree>
    <p:extLst>
      <p:ext uri="{BB962C8B-B14F-4D97-AF65-F5344CB8AC3E}">
        <p14:creationId xmlns:p14="http://schemas.microsoft.com/office/powerpoint/2010/main" val="81033482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ación">
    <p:spTree>
      <p:nvGrpSpPr>
        <p:cNvPr id="1" name=""/>
        <p:cNvGrpSpPr/>
        <p:nvPr/>
      </p:nvGrpSpPr>
      <p:grpSpPr>
        <a:xfrm>
          <a:off x="0" y="0"/>
          <a:ext cx="0" cy="0"/>
          <a:chOff x="0" y="0"/>
          <a:chExt cx="0" cy="0"/>
        </a:xfrm>
      </p:grpSpPr>
      <p:sp>
        <p:nvSpPr>
          <p:cNvPr id="10" name="Title 9"/>
          <p:cNvSpPr>
            <a:spLocks noGrp="1"/>
          </p:cNvSpPr>
          <p:nvPr>
            <p:ph type="title"/>
          </p:nvPr>
        </p:nvSpPr>
        <p:spPr>
          <a:xfrm>
            <a:off x="1069848" y="484632"/>
            <a:ext cx="10058400" cy="1609344"/>
          </a:xfrm>
          <a:prstGeom prst="rect">
            <a:avLst/>
          </a:prstGeom>
        </p:spPr>
        <p:txBody>
          <a:body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1066800" y="2048256"/>
            <a:ext cx="4754880" cy="640080"/>
          </a:xfrm>
          <a:prstGeom prst="rect">
            <a:avLst/>
          </a:prstGeom>
        </p:spPr>
        <p:txBody>
          <a:bodyPr anchor="ctr">
            <a:normAutofit/>
          </a:bodyPr>
          <a:lstStyle>
            <a:lvl1pPr marL="0" indent="0">
              <a:buNone/>
              <a:defRPr sz="2000" b="1">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Editar el estilo de texto del patrón</a:t>
            </a:r>
          </a:p>
        </p:txBody>
      </p:sp>
      <p:sp>
        <p:nvSpPr>
          <p:cNvPr id="4" name="Content Placeholder 3"/>
          <p:cNvSpPr>
            <a:spLocks noGrp="1"/>
          </p:cNvSpPr>
          <p:nvPr>
            <p:ph sz="half" idx="2"/>
          </p:nvPr>
        </p:nvSpPr>
        <p:spPr>
          <a:xfrm>
            <a:off x="1069848" y="2743200"/>
            <a:ext cx="4754880" cy="3291840"/>
          </a:xfrm>
          <a:prstGeom prst="rect">
            <a:avLst/>
          </a:prstGeo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Text Placeholder 4"/>
          <p:cNvSpPr>
            <a:spLocks noGrp="1"/>
          </p:cNvSpPr>
          <p:nvPr>
            <p:ph type="body" sz="quarter" idx="3"/>
          </p:nvPr>
        </p:nvSpPr>
        <p:spPr>
          <a:xfrm>
            <a:off x="6364224" y="2048256"/>
            <a:ext cx="4754880" cy="640080"/>
          </a:xfrm>
          <a:prstGeom prst="rect">
            <a:avLst/>
          </a:prstGeom>
        </p:spPr>
        <p:txBody>
          <a:bodyPr anchor="ctr">
            <a:normAutofit/>
          </a:bodyPr>
          <a:lstStyle>
            <a:lvl1pPr marL="0" indent="0">
              <a:buNone/>
              <a:defRPr sz="2000" b="1">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Editar el estilo de texto del patrón</a:t>
            </a:r>
          </a:p>
        </p:txBody>
      </p:sp>
      <p:sp>
        <p:nvSpPr>
          <p:cNvPr id="6" name="Content Placeholder 5"/>
          <p:cNvSpPr>
            <a:spLocks noGrp="1"/>
          </p:cNvSpPr>
          <p:nvPr>
            <p:ph sz="quarter" idx="4"/>
          </p:nvPr>
        </p:nvSpPr>
        <p:spPr>
          <a:xfrm>
            <a:off x="6364224" y="2743200"/>
            <a:ext cx="4754880" cy="3291840"/>
          </a:xfrm>
          <a:prstGeom prst="rect">
            <a:avLst/>
          </a:prstGeo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7" name="Date Placeholder 6"/>
          <p:cNvSpPr>
            <a:spLocks noGrp="1"/>
          </p:cNvSpPr>
          <p:nvPr>
            <p:ph type="dt" sz="half" idx="10"/>
          </p:nvPr>
        </p:nvSpPr>
        <p:spPr>
          <a:xfrm>
            <a:off x="7964424" y="6272784"/>
            <a:ext cx="3273552" cy="365125"/>
          </a:xfrm>
          <a:prstGeom prst="rect">
            <a:avLst/>
          </a:prstGeom>
        </p:spPr>
        <p:txBody>
          <a:bodyPr/>
          <a:lstStyle/>
          <a:p>
            <a:fld id="{10561A49-90F5-4A19-A32D-4FDD3215CDE2}" type="datetimeFigureOut">
              <a:rPr lang="es-CO" smtClean="0"/>
              <a:pPr/>
              <a:t>14/04/2021</a:t>
            </a:fld>
            <a:endParaRPr lang="es-CO" dirty="0"/>
          </a:p>
        </p:txBody>
      </p:sp>
      <p:sp>
        <p:nvSpPr>
          <p:cNvPr id="8" name="Footer Placeholder 7"/>
          <p:cNvSpPr>
            <a:spLocks noGrp="1"/>
          </p:cNvSpPr>
          <p:nvPr>
            <p:ph type="ftr" sz="quarter" idx="11"/>
          </p:nvPr>
        </p:nvSpPr>
        <p:spPr>
          <a:xfrm>
            <a:off x="1088136" y="6272784"/>
            <a:ext cx="6327648" cy="365125"/>
          </a:xfrm>
          <a:prstGeom prst="rect">
            <a:avLst/>
          </a:prstGeom>
        </p:spPr>
        <p:txBody>
          <a:bodyPr/>
          <a:lstStyle/>
          <a:p>
            <a:r>
              <a:rPr lang="es-CO" smtClean="0"/>
              <a:t>Iglesia Adventista Del Séptimo Día</a:t>
            </a:r>
          </a:p>
          <a:p>
            <a:endParaRPr lang="es-CO" dirty="0"/>
          </a:p>
        </p:txBody>
      </p:sp>
      <p:sp>
        <p:nvSpPr>
          <p:cNvPr id="9" name="Slide Number Placeholder 8"/>
          <p:cNvSpPr>
            <a:spLocks noGrp="1"/>
          </p:cNvSpPr>
          <p:nvPr>
            <p:ph type="sldNum" sz="quarter" idx="12"/>
          </p:nvPr>
        </p:nvSpPr>
        <p:spPr/>
        <p:txBody>
          <a:bodyPr/>
          <a:lstStyle/>
          <a:p>
            <a:fld id="{FCC35637-2755-432D-BAF4-3DE62D9A6D2B}" type="slidenum">
              <a:rPr lang="es-CO" smtClean="0"/>
              <a:pPr/>
              <a:t>‹Nº›</a:t>
            </a:fld>
            <a:endParaRPr lang="es-CO" dirty="0"/>
          </a:p>
        </p:txBody>
      </p:sp>
    </p:spTree>
    <p:extLst>
      <p:ext uri="{BB962C8B-B14F-4D97-AF65-F5344CB8AC3E}">
        <p14:creationId xmlns:p14="http://schemas.microsoft.com/office/powerpoint/2010/main" val="145752186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Solo el título">
    <p:spTree>
      <p:nvGrpSpPr>
        <p:cNvPr id="1" name=""/>
        <p:cNvGrpSpPr/>
        <p:nvPr/>
      </p:nvGrpSpPr>
      <p:grpSpPr>
        <a:xfrm>
          <a:off x="0" y="0"/>
          <a:ext cx="0" cy="0"/>
          <a:chOff x="0" y="0"/>
          <a:chExt cx="0" cy="0"/>
        </a:xfrm>
      </p:grpSpPr>
      <p:sp>
        <p:nvSpPr>
          <p:cNvPr id="6" name="Title 5"/>
          <p:cNvSpPr>
            <a:spLocks noGrp="1"/>
          </p:cNvSpPr>
          <p:nvPr>
            <p:ph type="title"/>
          </p:nvPr>
        </p:nvSpPr>
        <p:spPr>
          <a:xfrm>
            <a:off x="1098058" y="3212976"/>
            <a:ext cx="10058400" cy="1609344"/>
          </a:xfrm>
          <a:prstGeom prst="rect">
            <a:avLst/>
          </a:prstGeom>
        </p:spPr>
        <p:txBody>
          <a:bodyPr/>
          <a:lstStyle/>
          <a:p>
            <a:r>
              <a:rPr lang="es-ES" smtClean="0"/>
              <a:t>Haga clic para modificar el estilo de título del patrón</a:t>
            </a:r>
            <a:endParaRPr lang="en-US" dirty="0"/>
          </a:p>
        </p:txBody>
      </p:sp>
      <p:sp>
        <p:nvSpPr>
          <p:cNvPr id="3" name="Date Placeholder 2"/>
          <p:cNvSpPr>
            <a:spLocks noGrp="1"/>
          </p:cNvSpPr>
          <p:nvPr>
            <p:ph type="dt" sz="half" idx="10"/>
          </p:nvPr>
        </p:nvSpPr>
        <p:spPr>
          <a:xfrm>
            <a:off x="7964424" y="6272784"/>
            <a:ext cx="3273552" cy="365125"/>
          </a:xfrm>
          <a:prstGeom prst="rect">
            <a:avLst/>
          </a:prstGeom>
        </p:spPr>
        <p:txBody>
          <a:bodyPr/>
          <a:lstStyle/>
          <a:p>
            <a:fld id="{10561A49-90F5-4A19-A32D-4FDD3215CDE2}" type="datetimeFigureOut">
              <a:rPr lang="es-CO" smtClean="0"/>
              <a:pPr/>
              <a:t>14/04/2021</a:t>
            </a:fld>
            <a:endParaRPr lang="es-CO" dirty="0"/>
          </a:p>
        </p:txBody>
      </p:sp>
      <p:sp>
        <p:nvSpPr>
          <p:cNvPr id="4" name="Footer Placeholder 3"/>
          <p:cNvSpPr>
            <a:spLocks noGrp="1"/>
          </p:cNvSpPr>
          <p:nvPr>
            <p:ph type="ftr" sz="quarter" idx="11"/>
          </p:nvPr>
        </p:nvSpPr>
        <p:spPr>
          <a:xfrm>
            <a:off x="1088136" y="6272784"/>
            <a:ext cx="6327648" cy="365125"/>
          </a:xfrm>
          <a:prstGeom prst="rect">
            <a:avLst/>
          </a:prstGeom>
        </p:spPr>
        <p:txBody>
          <a:bodyPr/>
          <a:lstStyle/>
          <a:p>
            <a:r>
              <a:rPr lang="es-CO" smtClean="0"/>
              <a:t>Iglesia Adventista Del Séptimo Día</a:t>
            </a:r>
          </a:p>
          <a:p>
            <a:endParaRPr lang="es-CO" dirty="0"/>
          </a:p>
        </p:txBody>
      </p:sp>
      <p:sp>
        <p:nvSpPr>
          <p:cNvPr id="5" name="Slide Number Placeholder 4"/>
          <p:cNvSpPr>
            <a:spLocks noGrp="1"/>
          </p:cNvSpPr>
          <p:nvPr>
            <p:ph type="sldNum" sz="quarter" idx="12"/>
          </p:nvPr>
        </p:nvSpPr>
        <p:spPr/>
        <p:txBody>
          <a:bodyPr/>
          <a:lstStyle/>
          <a:p>
            <a:fld id="{FCC35637-2755-432D-BAF4-3DE62D9A6D2B}" type="slidenum">
              <a:rPr lang="es-CO" smtClean="0"/>
              <a:pPr/>
              <a:t>‹Nº›</a:t>
            </a:fld>
            <a:endParaRPr lang="es-CO" dirty="0"/>
          </a:p>
        </p:txBody>
      </p:sp>
    </p:spTree>
    <p:extLst>
      <p:ext uri="{BB962C8B-B14F-4D97-AF65-F5344CB8AC3E}">
        <p14:creationId xmlns:p14="http://schemas.microsoft.com/office/powerpoint/2010/main" val="319072871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7964424" y="6272784"/>
            <a:ext cx="3273552" cy="365125"/>
          </a:xfrm>
          <a:prstGeom prst="rect">
            <a:avLst/>
          </a:prstGeom>
        </p:spPr>
        <p:txBody>
          <a:bodyPr/>
          <a:lstStyle/>
          <a:p>
            <a:fld id="{10561A49-90F5-4A19-A32D-4FDD3215CDE2}" type="datetimeFigureOut">
              <a:rPr lang="es-CO" smtClean="0"/>
              <a:pPr/>
              <a:t>14/04/2021</a:t>
            </a:fld>
            <a:endParaRPr lang="es-CO" dirty="0"/>
          </a:p>
        </p:txBody>
      </p:sp>
      <p:sp>
        <p:nvSpPr>
          <p:cNvPr id="3" name="Footer Placeholder 2"/>
          <p:cNvSpPr>
            <a:spLocks noGrp="1"/>
          </p:cNvSpPr>
          <p:nvPr>
            <p:ph type="ftr" sz="quarter" idx="11"/>
          </p:nvPr>
        </p:nvSpPr>
        <p:spPr>
          <a:xfrm>
            <a:off x="1088136" y="6272784"/>
            <a:ext cx="6327648" cy="365125"/>
          </a:xfrm>
          <a:prstGeom prst="rect">
            <a:avLst/>
          </a:prstGeom>
        </p:spPr>
        <p:txBody>
          <a:bodyPr/>
          <a:lstStyle/>
          <a:p>
            <a:r>
              <a:rPr lang="es-CO" smtClean="0"/>
              <a:t>Iglesia Adventista Del Séptimo Día</a:t>
            </a:r>
          </a:p>
          <a:p>
            <a:endParaRPr lang="es-CO" dirty="0"/>
          </a:p>
        </p:txBody>
      </p:sp>
      <p:sp>
        <p:nvSpPr>
          <p:cNvPr id="4" name="Slide Number Placeholder 3"/>
          <p:cNvSpPr>
            <a:spLocks noGrp="1"/>
          </p:cNvSpPr>
          <p:nvPr>
            <p:ph type="sldNum" sz="quarter" idx="12"/>
          </p:nvPr>
        </p:nvSpPr>
        <p:spPr/>
        <p:txBody>
          <a:bodyPr/>
          <a:lstStyle/>
          <a:p>
            <a:fld id="{FCC35637-2755-432D-BAF4-3DE62D9A6D2B}" type="slidenum">
              <a:rPr lang="es-CO" smtClean="0"/>
              <a:pPr/>
              <a:t>‹Nº›</a:t>
            </a:fld>
            <a:endParaRPr lang="es-CO" dirty="0"/>
          </a:p>
        </p:txBody>
      </p:sp>
    </p:spTree>
    <p:extLst>
      <p:ext uri="{BB962C8B-B14F-4D97-AF65-F5344CB8AC3E}">
        <p14:creationId xmlns:p14="http://schemas.microsoft.com/office/powerpoint/2010/main" val="131905565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ido con título">
    <p:spTree>
      <p:nvGrpSpPr>
        <p:cNvPr id="1" name=""/>
        <p:cNvGrpSpPr/>
        <p:nvPr/>
      </p:nvGrpSpPr>
      <p:grpSpPr>
        <a:xfrm>
          <a:off x="0" y="0"/>
          <a:ext cx="0" cy="0"/>
          <a:chOff x="0" y="0"/>
          <a:chExt cx="0" cy="0"/>
        </a:xfrm>
      </p:grpSpPr>
      <p:sp>
        <p:nvSpPr>
          <p:cNvPr id="8" name="Rectangle 7"/>
          <p:cNvSpPr/>
          <p:nvPr/>
        </p:nvSpPr>
        <p:spPr>
          <a:xfrm>
            <a:off x="8303740" y="0"/>
            <a:ext cx="3888259" cy="6857999"/>
          </a:xfrm>
          <a:prstGeom prst="rect">
            <a:avLst/>
          </a:prstGeom>
          <a:blipFill dpi="0" rotWithShape="1">
            <a:blip r:embed="rId2">
              <a:alphaModFix amt="6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549640" y="685800"/>
            <a:ext cx="3200400" cy="1737360"/>
          </a:xfrm>
          <a:prstGeom prst="rect">
            <a:avLst/>
          </a:prstGeom>
        </p:spPr>
        <p:txBody>
          <a:bodyPr anchor="b">
            <a:normAutofit/>
          </a:bodyPr>
          <a:lstStyle>
            <a:lvl1pPr>
              <a:defRPr sz="3200" b="1"/>
            </a:lvl1pPr>
          </a:lstStyle>
          <a:p>
            <a:r>
              <a:rPr lang="es-ES" smtClean="0"/>
              <a:t>Haga clic para modificar el estilo de título del patrón</a:t>
            </a:r>
            <a:endParaRPr lang="en-US" dirty="0"/>
          </a:p>
        </p:txBody>
      </p:sp>
      <p:sp>
        <p:nvSpPr>
          <p:cNvPr id="3" name="Content Placeholder 2"/>
          <p:cNvSpPr>
            <a:spLocks noGrp="1"/>
          </p:cNvSpPr>
          <p:nvPr>
            <p:ph idx="1"/>
          </p:nvPr>
        </p:nvSpPr>
        <p:spPr>
          <a:xfrm>
            <a:off x="838200" y="685800"/>
            <a:ext cx="6711696" cy="5020056"/>
          </a:xfrm>
          <a:prstGeom prst="rect">
            <a:avLst/>
          </a:prstGeo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Text Placeholder 3"/>
          <p:cNvSpPr>
            <a:spLocks noGrp="1"/>
          </p:cNvSpPr>
          <p:nvPr>
            <p:ph type="body" sz="half" idx="2"/>
          </p:nvPr>
        </p:nvSpPr>
        <p:spPr>
          <a:xfrm>
            <a:off x="8549640" y="2423160"/>
            <a:ext cx="3200400" cy="3291840"/>
          </a:xfrm>
          <a:prstGeom prst="rect">
            <a:avLst/>
          </a:prstGeom>
        </p:spPr>
        <p:txBody>
          <a:bodyPr>
            <a:normAutofit/>
          </a:bodyPr>
          <a:lstStyle>
            <a:lvl1pPr marL="0" indent="0">
              <a:lnSpc>
                <a:spcPct val="100000"/>
              </a:lnSpc>
              <a:spcBef>
                <a:spcPts val="1000"/>
              </a:spcBef>
              <a:buNone/>
              <a:defRPr sz="1400">
                <a:solidFill>
                  <a:schemeClr val="accent1">
                    <a:lumMod val="7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Editar el estilo de texto del patrón</a:t>
            </a:r>
          </a:p>
        </p:txBody>
      </p:sp>
      <p:sp>
        <p:nvSpPr>
          <p:cNvPr id="5" name="Date Placeholder 4"/>
          <p:cNvSpPr>
            <a:spLocks noGrp="1"/>
          </p:cNvSpPr>
          <p:nvPr>
            <p:ph type="dt" sz="half" idx="10"/>
          </p:nvPr>
        </p:nvSpPr>
        <p:spPr>
          <a:xfrm>
            <a:off x="7964424" y="6272784"/>
            <a:ext cx="3273552" cy="365125"/>
          </a:xfrm>
          <a:prstGeom prst="rect">
            <a:avLst/>
          </a:prstGeom>
        </p:spPr>
        <p:txBody>
          <a:bodyPr/>
          <a:lstStyle/>
          <a:p>
            <a:fld id="{10561A49-90F5-4A19-A32D-4FDD3215CDE2}" type="datetimeFigureOut">
              <a:rPr lang="es-CO" smtClean="0"/>
              <a:pPr/>
              <a:t>14/04/2021</a:t>
            </a:fld>
            <a:endParaRPr lang="es-CO" dirty="0"/>
          </a:p>
        </p:txBody>
      </p:sp>
      <p:sp>
        <p:nvSpPr>
          <p:cNvPr id="6" name="Footer Placeholder 5"/>
          <p:cNvSpPr>
            <a:spLocks noGrp="1"/>
          </p:cNvSpPr>
          <p:nvPr>
            <p:ph type="ftr" sz="quarter" idx="11"/>
          </p:nvPr>
        </p:nvSpPr>
        <p:spPr>
          <a:xfrm>
            <a:off x="1088136" y="6272784"/>
            <a:ext cx="6327648" cy="365125"/>
          </a:xfrm>
          <a:prstGeom prst="rect">
            <a:avLst/>
          </a:prstGeom>
        </p:spPr>
        <p:txBody>
          <a:bodyPr/>
          <a:lstStyle/>
          <a:p>
            <a:r>
              <a:rPr lang="es-CO" smtClean="0"/>
              <a:t>Iglesia Adventista Del Séptimo Día</a:t>
            </a:r>
          </a:p>
          <a:p>
            <a:endParaRPr lang="es-CO" dirty="0"/>
          </a:p>
        </p:txBody>
      </p:sp>
      <p:grpSp>
        <p:nvGrpSpPr>
          <p:cNvPr id="9" name="Group 8"/>
          <p:cNvGrpSpPr>
            <a:grpSpLocks noChangeAspect="1"/>
          </p:cNvGrpSpPr>
          <p:nvPr/>
        </p:nvGrpSpPr>
        <p:grpSpPr>
          <a:xfrm>
            <a:off x="11401725" y="6229681"/>
            <a:ext cx="457200" cy="457200"/>
            <a:chOff x="11361456" y="6195813"/>
            <a:chExt cx="548640" cy="548640"/>
          </a:xfrm>
        </p:grpSpPr>
        <p:sp>
          <p:nvSpPr>
            <p:cNvPr id="10" name="Oval 9"/>
            <p:cNvSpPr/>
            <p:nvPr/>
          </p:nvSpPr>
          <p:spPr>
            <a:xfrm>
              <a:off x="11361456" y="6195813"/>
              <a:ext cx="548640" cy="548640"/>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sp>
        <p:sp>
          <p:nvSpPr>
            <p:cNvPr id="11" name="Oval 10"/>
            <p:cNvSpPr/>
            <p:nvPr/>
          </p:nvSpPr>
          <p:spPr>
            <a:xfrm>
              <a:off x="11396488" y="6230844"/>
              <a:ext cx="478576" cy="478578"/>
            </a:xfrm>
            <a:prstGeom prst="ellipse">
              <a:avLst/>
            </a:prstGeom>
            <a:noFill/>
            <a:ln w="12700" cap="flat" cmpd="sng" algn="ctr">
              <a:solidFill>
                <a:sysClr val="window" lastClr="FFFFFF"/>
              </a:solidFill>
              <a:prstDash val="solid"/>
            </a:ln>
            <a:effectLst/>
          </p:spPr>
        </p:sp>
      </p:grpSp>
      <p:sp>
        <p:nvSpPr>
          <p:cNvPr id="7" name="Slide Number Placeholder 6"/>
          <p:cNvSpPr>
            <a:spLocks noGrp="1"/>
          </p:cNvSpPr>
          <p:nvPr>
            <p:ph type="sldNum" sz="quarter" idx="12"/>
          </p:nvPr>
        </p:nvSpPr>
        <p:spPr/>
        <p:txBody>
          <a:bodyPr/>
          <a:lstStyle/>
          <a:p>
            <a:fld id="{FCC35637-2755-432D-BAF4-3DE62D9A6D2B}" type="slidenum">
              <a:rPr lang="es-CO" smtClean="0"/>
              <a:pPr/>
              <a:t>‹Nº›</a:t>
            </a:fld>
            <a:endParaRPr lang="es-CO" dirty="0"/>
          </a:p>
        </p:txBody>
      </p:sp>
    </p:spTree>
    <p:extLst>
      <p:ext uri="{BB962C8B-B14F-4D97-AF65-F5344CB8AC3E}">
        <p14:creationId xmlns:p14="http://schemas.microsoft.com/office/powerpoint/2010/main" val="124455096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n con título">
    <p:spTree>
      <p:nvGrpSpPr>
        <p:cNvPr id="1" name=""/>
        <p:cNvGrpSpPr/>
        <p:nvPr/>
      </p:nvGrpSpPr>
      <p:grpSpPr>
        <a:xfrm>
          <a:off x="0" y="0"/>
          <a:ext cx="0" cy="0"/>
          <a:chOff x="0" y="0"/>
          <a:chExt cx="0" cy="0"/>
        </a:xfrm>
      </p:grpSpPr>
      <p:sp>
        <p:nvSpPr>
          <p:cNvPr id="11" name="Rectangle 10"/>
          <p:cNvSpPr/>
          <p:nvPr/>
        </p:nvSpPr>
        <p:spPr>
          <a:xfrm>
            <a:off x="8303740" y="0"/>
            <a:ext cx="3888259" cy="6857999"/>
          </a:xfrm>
          <a:prstGeom prst="rect">
            <a:avLst/>
          </a:prstGeom>
          <a:blipFill dpi="0" rotWithShape="1">
            <a:blip r:embed="rId2">
              <a:alphaModFix amt="6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549640" y="685800"/>
            <a:ext cx="3200400" cy="1737360"/>
          </a:xfrm>
          <a:prstGeom prst="rect">
            <a:avLst/>
          </a:prstGeom>
        </p:spPr>
        <p:txBody>
          <a:bodyPr anchor="b">
            <a:normAutofit/>
          </a:bodyPr>
          <a:lstStyle>
            <a:lvl1pPr>
              <a:defRPr sz="3200" b="1"/>
            </a:lvl1pPr>
          </a:lstStyle>
          <a:p>
            <a:r>
              <a:rPr lang="es-ES" smtClean="0"/>
              <a:t>Haga clic para modificar el estilo de título del patrón</a:t>
            </a:r>
            <a:endParaRPr lang="en-US" dirty="0"/>
          </a:p>
        </p:txBody>
      </p:sp>
      <p:sp>
        <p:nvSpPr>
          <p:cNvPr id="3" name="Picture Placeholder 2"/>
          <p:cNvSpPr>
            <a:spLocks noGrp="1" noChangeAspect="1"/>
          </p:cNvSpPr>
          <p:nvPr>
            <p:ph type="pic" idx="1"/>
          </p:nvPr>
        </p:nvSpPr>
        <p:spPr>
          <a:xfrm>
            <a:off x="0" y="0"/>
            <a:ext cx="8303740" cy="6858000"/>
          </a:xfrm>
          <a:prstGeom prst="rect">
            <a:avLst/>
          </a:prstGeom>
          <a:solidFill>
            <a:schemeClr val="tx2">
              <a:lumMod val="20000"/>
              <a:lumOff val="80000"/>
            </a:schemeClr>
          </a:solidFill>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smtClean="0"/>
              <a:t>Haga clic en el icono para agregar una imagen</a:t>
            </a:r>
            <a:endParaRPr lang="en-US" dirty="0"/>
          </a:p>
        </p:txBody>
      </p:sp>
      <p:sp>
        <p:nvSpPr>
          <p:cNvPr id="4" name="Text Placeholder 3"/>
          <p:cNvSpPr>
            <a:spLocks noGrp="1"/>
          </p:cNvSpPr>
          <p:nvPr>
            <p:ph type="body" sz="half" idx="2"/>
          </p:nvPr>
        </p:nvSpPr>
        <p:spPr>
          <a:xfrm>
            <a:off x="8549640" y="2423160"/>
            <a:ext cx="3200400" cy="3291840"/>
          </a:xfrm>
          <a:prstGeom prst="rect">
            <a:avLst/>
          </a:prstGeom>
        </p:spPr>
        <p:txBody>
          <a:bodyPr>
            <a:normAutofit/>
          </a:bodyPr>
          <a:lstStyle>
            <a:lvl1pPr marL="0" indent="0">
              <a:lnSpc>
                <a:spcPct val="100000"/>
              </a:lnSpc>
              <a:spcBef>
                <a:spcPts val="1000"/>
              </a:spcBef>
              <a:buNone/>
              <a:defRPr sz="1400">
                <a:solidFill>
                  <a:schemeClr val="accent1">
                    <a:lumMod val="7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Editar el estilo de texto del patrón</a:t>
            </a:r>
          </a:p>
        </p:txBody>
      </p:sp>
      <p:sp>
        <p:nvSpPr>
          <p:cNvPr id="5" name="Date Placeholder 4"/>
          <p:cNvSpPr>
            <a:spLocks noGrp="1"/>
          </p:cNvSpPr>
          <p:nvPr>
            <p:ph type="dt" sz="half" idx="10"/>
          </p:nvPr>
        </p:nvSpPr>
        <p:spPr>
          <a:xfrm>
            <a:off x="7964424" y="6272784"/>
            <a:ext cx="3273552" cy="365125"/>
          </a:xfrm>
          <a:prstGeom prst="rect">
            <a:avLst/>
          </a:prstGeom>
        </p:spPr>
        <p:txBody>
          <a:bodyPr/>
          <a:lstStyle/>
          <a:p>
            <a:fld id="{10561A49-90F5-4A19-A32D-4FDD3215CDE2}" type="datetimeFigureOut">
              <a:rPr lang="es-CO" smtClean="0"/>
              <a:pPr/>
              <a:t>14/04/2021</a:t>
            </a:fld>
            <a:endParaRPr lang="es-CO" dirty="0"/>
          </a:p>
        </p:txBody>
      </p:sp>
      <p:grpSp>
        <p:nvGrpSpPr>
          <p:cNvPr id="8" name="Group 7"/>
          <p:cNvGrpSpPr>
            <a:grpSpLocks noChangeAspect="1"/>
          </p:cNvGrpSpPr>
          <p:nvPr/>
        </p:nvGrpSpPr>
        <p:grpSpPr>
          <a:xfrm>
            <a:off x="11401725" y="6229681"/>
            <a:ext cx="457200" cy="457200"/>
            <a:chOff x="11361456" y="6195813"/>
            <a:chExt cx="548640" cy="548640"/>
          </a:xfrm>
        </p:grpSpPr>
        <p:sp>
          <p:nvSpPr>
            <p:cNvPr id="9" name="Oval 8"/>
            <p:cNvSpPr/>
            <p:nvPr/>
          </p:nvSpPr>
          <p:spPr>
            <a:xfrm>
              <a:off x="11361456" y="6195813"/>
              <a:ext cx="548640" cy="548640"/>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sp>
        <p:sp>
          <p:nvSpPr>
            <p:cNvPr id="10" name="Oval 9"/>
            <p:cNvSpPr/>
            <p:nvPr/>
          </p:nvSpPr>
          <p:spPr>
            <a:xfrm>
              <a:off x="11396488" y="6230844"/>
              <a:ext cx="478576" cy="478578"/>
            </a:xfrm>
            <a:prstGeom prst="ellipse">
              <a:avLst/>
            </a:prstGeom>
            <a:noFill/>
            <a:ln w="12700" cap="flat" cmpd="sng" algn="ctr">
              <a:solidFill>
                <a:sysClr val="window" lastClr="FFFFFF"/>
              </a:solidFill>
              <a:prstDash val="solid"/>
            </a:ln>
            <a:effectLst/>
          </p:spPr>
        </p:sp>
      </p:grpSp>
      <p:sp>
        <p:nvSpPr>
          <p:cNvPr id="7" name="Slide Number Placeholder 6"/>
          <p:cNvSpPr>
            <a:spLocks noGrp="1"/>
          </p:cNvSpPr>
          <p:nvPr>
            <p:ph type="sldNum" sz="quarter" idx="12"/>
          </p:nvPr>
        </p:nvSpPr>
        <p:spPr/>
        <p:txBody>
          <a:bodyPr/>
          <a:lstStyle/>
          <a:p>
            <a:fld id="{FCC35637-2755-432D-BAF4-3DE62D9A6D2B}" type="slidenum">
              <a:rPr lang="es-CO" smtClean="0"/>
              <a:pPr/>
              <a:t>‹Nº›</a:t>
            </a:fld>
            <a:endParaRPr lang="es-CO" dirty="0"/>
          </a:p>
        </p:txBody>
      </p:sp>
    </p:spTree>
    <p:extLst>
      <p:ext uri="{BB962C8B-B14F-4D97-AF65-F5344CB8AC3E}">
        <p14:creationId xmlns:p14="http://schemas.microsoft.com/office/powerpoint/2010/main" val="402679881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microsoft.com/office/2007/relationships/hdphoto" Target="../media/hdphoto1.wdp"/><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a:grpSpLocks noChangeAspect="1"/>
          </p:cNvGrpSpPr>
          <p:nvPr/>
        </p:nvGrpSpPr>
        <p:grpSpPr>
          <a:xfrm>
            <a:off x="11401725" y="6229681"/>
            <a:ext cx="457200" cy="457200"/>
            <a:chOff x="11361456" y="6195813"/>
            <a:chExt cx="548640" cy="548640"/>
          </a:xfrm>
        </p:grpSpPr>
        <p:sp>
          <p:nvSpPr>
            <p:cNvPr id="8" name="Oval 7"/>
            <p:cNvSpPr/>
            <p:nvPr/>
          </p:nvSpPr>
          <p:spPr>
            <a:xfrm>
              <a:off x="11361456" y="6195813"/>
              <a:ext cx="548640" cy="548640"/>
            </a:xfrm>
            <a:prstGeom prst="ellipse">
              <a:avLst/>
            </a:prstGeom>
            <a:blipFill dpi="0" rotWithShape="1">
              <a:blip r:embed="rId14">
                <a:duotone>
                  <a:schemeClr val="accent1">
                    <a:shade val="45000"/>
                    <a:satMod val="135000"/>
                  </a:schemeClr>
                  <a:prstClr val="white"/>
                </a:duotone>
                <a:extLst>
                  <a:ext uri="{BEBA8EAE-BF5A-486C-A8C5-ECC9F3942E4B}">
                    <a14:imgProps xmlns:a14="http://schemas.microsoft.com/office/drawing/2010/main">
                      <a14:imgLayer r:embed="rId15">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sp>
        <p:sp>
          <p:nvSpPr>
            <p:cNvPr id="9" name="Oval 8"/>
            <p:cNvSpPr/>
            <p:nvPr/>
          </p:nvSpPr>
          <p:spPr>
            <a:xfrm>
              <a:off x="11396488" y="6230844"/>
              <a:ext cx="478576" cy="478578"/>
            </a:xfrm>
            <a:prstGeom prst="ellipse">
              <a:avLst/>
            </a:prstGeom>
            <a:noFill/>
            <a:ln w="12700" cap="flat" cmpd="sng" algn="ctr">
              <a:solidFill>
                <a:srgbClr val="FFFFFF"/>
              </a:solidFill>
              <a:prstDash val="solid"/>
            </a:ln>
            <a:effectLst/>
          </p:spPr>
        </p:sp>
      </p:grpSp>
      <p:sp>
        <p:nvSpPr>
          <p:cNvPr id="6" name="Slide Number Placeholder 5"/>
          <p:cNvSpPr>
            <a:spLocks noGrp="1"/>
          </p:cNvSpPr>
          <p:nvPr>
            <p:ph type="sldNum" sz="quarter" idx="4"/>
          </p:nvPr>
        </p:nvSpPr>
        <p:spPr>
          <a:xfrm>
            <a:off x="11311128" y="6272784"/>
            <a:ext cx="640080" cy="365125"/>
          </a:xfrm>
          <a:prstGeom prst="rect">
            <a:avLst/>
          </a:prstGeom>
        </p:spPr>
        <p:txBody>
          <a:bodyPr vert="horz" lIns="91440" tIns="45720" rIns="91440" bIns="45720" rtlCol="0" anchor="ctr"/>
          <a:lstStyle>
            <a:lvl1pPr algn="ctr">
              <a:defRPr sz="1400" b="1">
                <a:solidFill>
                  <a:srgbClr val="FFFFFF"/>
                </a:solidFill>
                <a:latin typeface="+mj-lt"/>
              </a:defRPr>
            </a:lvl1pPr>
          </a:lstStyle>
          <a:p>
            <a:fld id="{FCC35637-2755-432D-BAF4-3DE62D9A6D2B}" type="slidenum">
              <a:rPr lang="es-CO" smtClean="0"/>
              <a:pPr/>
              <a:t>‹Nº›</a:t>
            </a:fld>
            <a:endParaRPr lang="es-CO" dirty="0"/>
          </a:p>
        </p:txBody>
      </p:sp>
      <p:grpSp>
        <p:nvGrpSpPr>
          <p:cNvPr id="10" name="Group 11"/>
          <p:cNvGrpSpPr/>
          <p:nvPr userDrawn="1"/>
        </p:nvGrpSpPr>
        <p:grpSpPr>
          <a:xfrm>
            <a:off x="0" y="0"/>
            <a:ext cx="2438400" cy="6858000"/>
            <a:chOff x="0" y="0"/>
            <a:chExt cx="1828800" cy="6858000"/>
          </a:xfrm>
        </p:grpSpPr>
        <p:sp>
          <p:nvSpPr>
            <p:cNvPr id="12" name="Rectangle 7"/>
            <p:cNvSpPr/>
            <p:nvPr/>
          </p:nvSpPr>
          <p:spPr>
            <a:xfrm>
              <a:off x="0" y="0"/>
              <a:ext cx="1828800" cy="6858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sz="1800" dirty="0"/>
            </a:p>
          </p:txBody>
        </p:sp>
        <p:sp>
          <p:nvSpPr>
            <p:cNvPr id="13" name="Rectangle 8"/>
            <p:cNvSpPr/>
            <p:nvPr/>
          </p:nvSpPr>
          <p:spPr>
            <a:xfrm>
              <a:off x="0" y="0"/>
              <a:ext cx="1828800" cy="16764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sz="1800" dirty="0"/>
            </a:p>
          </p:txBody>
        </p:sp>
        <p:sp>
          <p:nvSpPr>
            <p:cNvPr id="14" name="Oval 10"/>
            <p:cNvSpPr/>
            <p:nvPr/>
          </p:nvSpPr>
          <p:spPr>
            <a:xfrm>
              <a:off x="495300" y="419100"/>
              <a:ext cx="838200" cy="838200"/>
            </a:xfrm>
            <a:prstGeom prst="ellipse">
              <a:avLst/>
            </a:prstGeom>
            <a:solidFill>
              <a:schemeClr val="accent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sz="1800" dirty="0"/>
            </a:p>
          </p:txBody>
        </p:sp>
      </p:grpSp>
    </p:spTree>
    <p:extLst>
      <p:ext uri="{BB962C8B-B14F-4D97-AF65-F5344CB8AC3E}">
        <p14:creationId xmlns:p14="http://schemas.microsoft.com/office/powerpoint/2010/main" val="2363597231"/>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 id="2147483701" r:id="rId12"/>
  </p:sldLayoutIdLst>
  <p:txStyles>
    <p:titleStyle>
      <a:lvl1pPr algn="l" defTabSz="914400" rtl="0" eaLnBrk="1" latinLnBrk="0" hangingPunct="1">
        <a:lnSpc>
          <a:spcPct val="90000"/>
        </a:lnSpc>
        <a:spcBef>
          <a:spcPct val="0"/>
        </a:spcBef>
        <a:buNone/>
        <a:defRPr sz="5400" kern="1200" cap="all" baseline="0">
          <a:blipFill>
            <a:blip r:embed="rId16">
              <a:extLst>
                <a:ext uri="{28A0092B-C50C-407E-A947-70E740481C1C}">
                  <a14:useLocalDpi xmlns:a14="http://schemas.microsoft.com/office/drawing/2010/main" val="0"/>
                </a:ext>
              </a:extLst>
            </a:blip>
            <a:tile tx="6350" ty="-127000" sx="65000" sy="64000" flip="none" algn="tl"/>
          </a:blipFill>
          <a:latin typeface="+mj-lt"/>
          <a:ea typeface="+mj-ea"/>
          <a:cs typeface="+mj-cs"/>
        </a:defRPr>
      </a:lvl1pPr>
    </p:titleStyle>
    <p:bodyStyle>
      <a:lvl1pPr marL="182880" indent="-182880" algn="l" defTabSz="914400" rtl="0" eaLnBrk="1" latinLnBrk="0" hangingPunct="1">
        <a:lnSpc>
          <a:spcPct val="90000"/>
        </a:lnSpc>
        <a:spcBef>
          <a:spcPts val="1200"/>
        </a:spcBef>
        <a:buClr>
          <a:schemeClr val="accent1">
            <a:lumMod val="75000"/>
          </a:schemeClr>
        </a:buClr>
        <a:buSzPct val="85000"/>
        <a:buFont typeface="Wingdings" pitchFamily="2" charset="2"/>
        <a:buChar char="§"/>
        <a:defRPr sz="2000" kern="1200">
          <a:solidFill>
            <a:schemeClr val="tx1"/>
          </a:solidFill>
          <a:latin typeface="+mn-lt"/>
          <a:ea typeface="+mn-ea"/>
          <a:cs typeface="+mn-cs"/>
        </a:defRPr>
      </a:lvl1pPr>
      <a:lvl2pPr marL="45720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800" kern="1200">
          <a:solidFill>
            <a:schemeClr val="tx1"/>
          </a:solidFill>
          <a:latin typeface="+mn-lt"/>
          <a:ea typeface="+mn-ea"/>
          <a:cs typeface="+mn-cs"/>
        </a:defRPr>
      </a:lvl2pPr>
      <a:lvl3pPr marL="73152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3pPr>
      <a:lvl4pPr marL="100584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4pPr>
      <a:lvl5pPr marL="128016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5pPr>
      <a:lvl6pPr marL="16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6pPr>
      <a:lvl7pPr marL="19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7pPr>
      <a:lvl8pPr marL="22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8pPr>
      <a:lvl9pPr marL="25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6.png"/><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ítulo 2"/>
          <p:cNvSpPr>
            <a:spLocks noGrp="1"/>
          </p:cNvSpPr>
          <p:nvPr>
            <p:ph type="ctrTitle"/>
          </p:nvPr>
        </p:nvSpPr>
        <p:spPr/>
        <p:txBody>
          <a:bodyPr/>
          <a:lstStyle/>
          <a:p>
            <a:endParaRPr lang="en-US"/>
          </a:p>
        </p:txBody>
      </p:sp>
      <p:pic>
        <p:nvPicPr>
          <p:cNvPr id="8" name="Imagen 7"/>
          <p:cNvPicPr>
            <a:picLocks noChangeAspect="1"/>
          </p:cNvPicPr>
          <p:nvPr/>
        </p:nvPicPr>
        <p:blipFill>
          <a:blip r:embed="rId2"/>
          <a:stretch>
            <a:fillRect/>
          </a:stretch>
        </p:blipFill>
        <p:spPr>
          <a:xfrm>
            <a:off x="23810" y="-13447"/>
            <a:ext cx="12168189" cy="6871448"/>
          </a:xfrm>
          <a:prstGeom prst="rect">
            <a:avLst/>
          </a:prstGeom>
        </p:spPr>
      </p:pic>
      <p:sp>
        <p:nvSpPr>
          <p:cNvPr id="9" name="3 Título"/>
          <p:cNvSpPr txBox="1">
            <a:spLocks/>
          </p:cNvSpPr>
          <p:nvPr/>
        </p:nvSpPr>
        <p:spPr>
          <a:xfrm>
            <a:off x="4655840" y="2996952"/>
            <a:ext cx="5760640" cy="1143000"/>
          </a:xfrm>
          <a:prstGeom prst="rect">
            <a:avLst/>
          </a:prstGeom>
        </p:spPr>
        <p:txBody>
          <a:bodyPr anchor="ctr">
            <a:noAutofit/>
          </a:bodyPr>
          <a:lstStyle>
            <a:lvl1pPr algn="l" defTabSz="914400" rtl="0" eaLnBrk="1" latinLnBrk="0" hangingPunct="1">
              <a:lnSpc>
                <a:spcPct val="80000"/>
              </a:lnSpc>
              <a:spcBef>
                <a:spcPct val="0"/>
              </a:spcBef>
              <a:buNone/>
              <a:defRPr sz="9600" kern="1200" cap="all" baseline="0">
                <a:blipFill dpi="0" rotWithShape="1">
                  <a:blip r:embed="rId3"/>
                  <a:srcRect/>
                  <a:tile tx="6350" ty="-127000" sx="65000" sy="64000" flip="none" algn="tl"/>
                </a:blipFill>
                <a:latin typeface="+mj-lt"/>
                <a:ea typeface="+mj-ea"/>
                <a:cs typeface="+mj-cs"/>
              </a:defRPr>
            </a:lvl1pPr>
          </a:lstStyle>
          <a:p>
            <a:pPr algn="ctr"/>
            <a:r>
              <a:rPr lang="es-CO" sz="4400" dirty="0" smtClean="0">
                <a:solidFill>
                  <a:srgbClr val="085498"/>
                </a:solidFill>
              </a:rPr>
              <a:t>El fondo de inversión y las responsabilidades del secretario del fondo</a:t>
            </a:r>
            <a:endParaRPr lang="es-CO" sz="4400" dirty="0">
              <a:solidFill>
                <a:srgbClr val="085498"/>
              </a:solidFill>
            </a:endParaRPr>
          </a:p>
        </p:txBody>
      </p:sp>
    </p:spTree>
  </p:cSld>
  <p:clrMapOvr>
    <a:masterClrMapping/>
  </p:clrMapOvr>
  <p:transition spd="slow">
    <p:push dir="d"/>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3431704" y="228600"/>
            <a:ext cx="6984776" cy="1143000"/>
          </a:xfrm>
        </p:spPr>
        <p:txBody>
          <a:bodyPr>
            <a:normAutofit/>
          </a:bodyPr>
          <a:lstStyle/>
          <a:p>
            <a:r>
              <a:rPr lang="es-CO" dirty="0" smtClean="0"/>
              <a:t>El fondo de inversión</a:t>
            </a:r>
            <a:endParaRPr lang="es-CO" dirty="0"/>
          </a:p>
        </p:txBody>
      </p:sp>
      <p:sp>
        <p:nvSpPr>
          <p:cNvPr id="3" name="2 Marcador de contenido"/>
          <p:cNvSpPr>
            <a:spLocks noGrp="1"/>
          </p:cNvSpPr>
          <p:nvPr>
            <p:ph idx="1"/>
          </p:nvPr>
        </p:nvSpPr>
        <p:spPr>
          <a:xfrm>
            <a:off x="1199456" y="2564904"/>
            <a:ext cx="10153128" cy="3456384"/>
          </a:xfrm>
        </p:spPr>
        <p:txBody>
          <a:bodyPr>
            <a:normAutofit/>
          </a:bodyPr>
          <a:lstStyle/>
          <a:p>
            <a:pPr marL="0" indent="0">
              <a:buNone/>
            </a:pPr>
            <a:r>
              <a:rPr lang="es-CO" dirty="0" smtClean="0"/>
              <a:t>Otros aportan un porcentaje de las «bendiciones imprevistas» que reciben. Alguien decidió dar el diez por ciento del dinero, descuentos o ganancias que recibía de manera inesperada: además del diezmo, continuó aportando un diez por ciento de las ganancias que no esperaba al Fondo de Inversión, lo que resultó en ofrendas por la suma de miles de dólares.</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3431704" y="228600"/>
            <a:ext cx="6984776" cy="1143000"/>
          </a:xfrm>
        </p:spPr>
        <p:txBody>
          <a:bodyPr>
            <a:normAutofit/>
          </a:bodyPr>
          <a:lstStyle/>
          <a:p>
            <a:r>
              <a:rPr lang="es-CO" dirty="0" smtClean="0"/>
              <a:t>El fondo de inversión</a:t>
            </a:r>
            <a:endParaRPr lang="es-CO" dirty="0"/>
          </a:p>
        </p:txBody>
      </p:sp>
      <p:sp>
        <p:nvSpPr>
          <p:cNvPr id="3" name="2 Marcador de contenido"/>
          <p:cNvSpPr>
            <a:spLocks noGrp="1"/>
          </p:cNvSpPr>
          <p:nvPr>
            <p:ph idx="1"/>
          </p:nvPr>
        </p:nvSpPr>
        <p:spPr>
          <a:xfrm>
            <a:off x="1199456" y="2564904"/>
            <a:ext cx="10153128" cy="3456384"/>
          </a:xfrm>
        </p:spPr>
        <p:txBody>
          <a:bodyPr>
            <a:normAutofit/>
          </a:bodyPr>
          <a:lstStyle/>
          <a:p>
            <a:pPr marL="0" indent="0">
              <a:buNone/>
            </a:pPr>
            <a:r>
              <a:rPr lang="es-CO" dirty="0" smtClean="0"/>
              <a:t>Esto nos recuerda las muchas provisiones de Dios para las necesidades de su pueblo. Una pareja de personas mayores reciclaba cartón y otros materiales. Este proyecto por sí solo contribuyó con más de diez mil dólares para la Escuela Sabática en un período de varios años.</a:t>
            </a:r>
          </a:p>
          <a:p>
            <a:pPr marL="0" indent="0">
              <a:buNone/>
            </a:pPr>
            <a:endParaRPr lang="es-CO" dirty="0" smtClean="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3431704" y="228600"/>
            <a:ext cx="6984776" cy="1143000"/>
          </a:xfrm>
        </p:spPr>
        <p:txBody>
          <a:bodyPr>
            <a:normAutofit/>
          </a:bodyPr>
          <a:lstStyle/>
          <a:p>
            <a:r>
              <a:rPr lang="es-CO" dirty="0" smtClean="0"/>
              <a:t>El fondo de inversión</a:t>
            </a:r>
            <a:endParaRPr lang="es-CO" dirty="0"/>
          </a:p>
        </p:txBody>
      </p:sp>
      <p:sp>
        <p:nvSpPr>
          <p:cNvPr id="3" name="2 Marcador de contenido"/>
          <p:cNvSpPr>
            <a:spLocks noGrp="1"/>
          </p:cNvSpPr>
          <p:nvPr>
            <p:ph idx="1"/>
          </p:nvPr>
        </p:nvSpPr>
        <p:spPr>
          <a:xfrm>
            <a:off x="1487488" y="2564904"/>
            <a:ext cx="9577064" cy="3456384"/>
          </a:xfrm>
        </p:spPr>
        <p:txBody>
          <a:bodyPr>
            <a:normAutofit/>
          </a:bodyPr>
          <a:lstStyle/>
          <a:p>
            <a:pPr marL="0" indent="0">
              <a:buNone/>
            </a:pPr>
            <a:r>
              <a:rPr lang="es-CO" dirty="0" smtClean="0"/>
              <a:t>No hay límites para las ideas que pueden surgir cuando nos asociamos con el Señor. Él se siente complacido al sumar bendiciones para el aumento de nuestros recursos. </a:t>
            </a:r>
            <a:endParaRPr lang="es-CO" dirty="0" smtClean="0"/>
          </a:p>
          <a:p>
            <a:pPr marL="0" indent="0">
              <a:buNone/>
            </a:pPr>
            <a:r>
              <a:rPr lang="es-CO" dirty="0" smtClean="0"/>
              <a:t>Dios </a:t>
            </a:r>
            <a:r>
              <a:rPr lang="es-CO" dirty="0" smtClean="0"/>
              <a:t>puede incrementar nuestras oportunidades de remuneración, así como ayudarnos a rendir una buena labor y de una forma más eficiente.</a:t>
            </a:r>
          </a:p>
          <a:p>
            <a:pPr marL="0" indent="0">
              <a:buNone/>
            </a:pPr>
            <a:endParaRPr lang="es-CO" dirty="0" smtClean="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3431704" y="228600"/>
            <a:ext cx="6984776" cy="1143000"/>
          </a:xfrm>
        </p:spPr>
        <p:txBody>
          <a:bodyPr>
            <a:normAutofit fontScale="90000"/>
          </a:bodyPr>
          <a:lstStyle/>
          <a:p>
            <a:r>
              <a:rPr lang="es-CO" dirty="0" smtClean="0"/>
              <a:t>Origen del fondo de inversión</a:t>
            </a:r>
            <a:endParaRPr lang="es-CO" dirty="0"/>
          </a:p>
        </p:txBody>
      </p:sp>
      <p:sp>
        <p:nvSpPr>
          <p:cNvPr id="3" name="2 Marcador de contenido"/>
          <p:cNvSpPr>
            <a:spLocks noGrp="1"/>
          </p:cNvSpPr>
          <p:nvPr>
            <p:ph idx="1"/>
          </p:nvPr>
        </p:nvSpPr>
        <p:spPr>
          <a:xfrm>
            <a:off x="1343472" y="2564904"/>
            <a:ext cx="9649072" cy="3456384"/>
          </a:xfrm>
        </p:spPr>
        <p:txBody>
          <a:bodyPr>
            <a:normAutofit lnSpcReduction="10000"/>
          </a:bodyPr>
          <a:lstStyle/>
          <a:p>
            <a:pPr marL="0" indent="0">
              <a:buNone/>
            </a:pPr>
            <a:r>
              <a:rPr lang="es-CO" dirty="0" smtClean="0"/>
              <a:t>Cuando John N. Andrews y su familia viajaron a Europa en 1874, como los primeros misioneros norteamericanos patrocinados oficialmente por la Iglesia, pocos se imaginaban que una explosión evangelizadora estaba a punto de ocurrir. </a:t>
            </a:r>
            <a:endParaRPr lang="es-CO" dirty="0" smtClean="0"/>
          </a:p>
          <a:p>
            <a:pPr marL="0" indent="0">
              <a:buNone/>
            </a:pPr>
            <a:r>
              <a:rPr lang="es-CO" dirty="0" smtClean="0"/>
              <a:t>Poco </a:t>
            </a:r>
            <a:r>
              <a:rPr lang="es-CO" dirty="0" smtClean="0"/>
              <a:t>tiempo después, el pequeño número de misioneros en ultramar se convertiría en todo un ejército que penetraría un país tras otro con el evangelio, a la luz del mensaje de los tres ángeles de Apocalipsis.</a:t>
            </a:r>
          </a:p>
          <a:p>
            <a:pPr marL="0" indent="0">
              <a:buNone/>
            </a:pPr>
            <a:endParaRPr lang="es-CO" dirty="0" smtClean="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3431704" y="228600"/>
            <a:ext cx="6984776" cy="1143000"/>
          </a:xfrm>
        </p:spPr>
        <p:txBody>
          <a:bodyPr>
            <a:normAutofit fontScale="90000"/>
          </a:bodyPr>
          <a:lstStyle/>
          <a:p>
            <a:r>
              <a:rPr lang="es-CO" dirty="0" smtClean="0"/>
              <a:t>Origen del fondo de inversión</a:t>
            </a:r>
            <a:endParaRPr lang="es-CO" dirty="0"/>
          </a:p>
        </p:txBody>
      </p:sp>
      <p:sp>
        <p:nvSpPr>
          <p:cNvPr id="3" name="2 Marcador de contenido"/>
          <p:cNvSpPr>
            <a:spLocks noGrp="1"/>
          </p:cNvSpPr>
          <p:nvPr>
            <p:ph idx="1"/>
          </p:nvPr>
        </p:nvSpPr>
        <p:spPr>
          <a:xfrm>
            <a:off x="1415480" y="2564904"/>
            <a:ext cx="9577064" cy="3888432"/>
          </a:xfrm>
        </p:spPr>
        <p:txBody>
          <a:bodyPr>
            <a:normAutofit lnSpcReduction="10000"/>
          </a:bodyPr>
          <a:lstStyle/>
          <a:p>
            <a:pPr marL="0" indent="0">
              <a:buNone/>
            </a:pPr>
            <a:r>
              <a:rPr lang="es-CO" dirty="0" smtClean="0"/>
              <a:t>Primero el énfasis estuvo en Europa, y luego se dirigió a otros continentes e islas. A principios del siglo XX se habían establecido misiones en muchos países. Rápidamente se fueron fundando escuelas, universidades y hospitales en lugares estratégicos para adiestrar a futuros obreros. </a:t>
            </a:r>
            <a:endParaRPr lang="es-CO" dirty="0" smtClean="0"/>
          </a:p>
          <a:p>
            <a:pPr marL="0" indent="0">
              <a:buNone/>
            </a:pPr>
            <a:r>
              <a:rPr lang="es-CO" dirty="0" smtClean="0"/>
              <a:t>Pronto </a:t>
            </a:r>
            <a:r>
              <a:rPr lang="es-CO" dirty="0" smtClean="0"/>
              <a:t>se hizo notorio que debería buscarse una nueva fuente de ingresos que fuera apropiada y continua, con el fin de atender el crecimiento de una iglesia que se expandía con rapidez.</a:t>
            </a:r>
          </a:p>
          <a:p>
            <a:pPr marL="0" indent="0">
              <a:buNone/>
            </a:pPr>
            <a:endParaRPr lang="es-CO" dirty="0" smtClean="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3431704" y="228600"/>
            <a:ext cx="6984776" cy="1143000"/>
          </a:xfrm>
        </p:spPr>
        <p:txBody>
          <a:bodyPr>
            <a:normAutofit fontScale="90000"/>
          </a:bodyPr>
          <a:lstStyle/>
          <a:p>
            <a:r>
              <a:rPr lang="es-CO" dirty="0" smtClean="0"/>
              <a:t>Origen del fondo de inversión</a:t>
            </a:r>
            <a:endParaRPr lang="es-CO" dirty="0"/>
          </a:p>
        </p:txBody>
      </p:sp>
      <p:sp>
        <p:nvSpPr>
          <p:cNvPr id="3" name="2 Marcador de contenido"/>
          <p:cNvSpPr>
            <a:spLocks noGrp="1"/>
          </p:cNvSpPr>
          <p:nvPr>
            <p:ph idx="1"/>
          </p:nvPr>
        </p:nvSpPr>
        <p:spPr>
          <a:xfrm>
            <a:off x="1775520" y="2564904"/>
            <a:ext cx="9505056" cy="3744416"/>
          </a:xfrm>
        </p:spPr>
        <p:txBody>
          <a:bodyPr>
            <a:normAutofit lnSpcReduction="10000"/>
          </a:bodyPr>
          <a:lstStyle/>
          <a:p>
            <a:pPr marL="0" indent="0">
              <a:buNone/>
            </a:pPr>
            <a:r>
              <a:rPr lang="es-CO" dirty="0" smtClean="0"/>
              <a:t>Ya para 1886 los miembros de la Escuela Sabática entendieron esa necesidad. Varias iglesias de los estados de Oregón y California entregaron a las misiones los excedentes de los blancos de las ofrendas de Escuela Sabática. </a:t>
            </a:r>
            <a:r>
              <a:rPr lang="es-CO" dirty="0" smtClean="0"/>
              <a:t>Pronto </a:t>
            </a:r>
            <a:r>
              <a:rPr lang="es-CO" dirty="0" smtClean="0"/>
              <a:t>otras congregaciones se unieron a esa iniciativa. </a:t>
            </a:r>
            <a:endParaRPr lang="es-CO" dirty="0" smtClean="0"/>
          </a:p>
          <a:p>
            <a:pPr marL="0" indent="0">
              <a:buNone/>
            </a:pPr>
            <a:r>
              <a:rPr lang="es-CO" dirty="0" smtClean="0"/>
              <a:t>Para </a:t>
            </a:r>
            <a:r>
              <a:rPr lang="es-CO" dirty="0" smtClean="0"/>
              <a:t>1909 el ambiente estaba listo para que se adoptara una política internacional en ese sentido: todas las Escuelas Sabáticas dedicarían desde aquel momento en adelante sus ofrendas principales a las misiones.</a:t>
            </a:r>
          </a:p>
          <a:p>
            <a:pPr marL="0" indent="0">
              <a:buNone/>
            </a:pPr>
            <a:endParaRPr lang="es-CO" dirty="0" smtClean="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3431704" y="228600"/>
            <a:ext cx="6984776" cy="1143000"/>
          </a:xfrm>
        </p:spPr>
        <p:txBody>
          <a:bodyPr>
            <a:normAutofit fontScale="90000"/>
          </a:bodyPr>
          <a:lstStyle/>
          <a:p>
            <a:r>
              <a:rPr lang="es-CO" dirty="0" smtClean="0"/>
              <a:t>Origen del fondo de inversión</a:t>
            </a:r>
            <a:endParaRPr lang="es-CO" dirty="0"/>
          </a:p>
        </p:txBody>
      </p:sp>
      <p:sp>
        <p:nvSpPr>
          <p:cNvPr id="3" name="2 Marcador de contenido"/>
          <p:cNvSpPr>
            <a:spLocks noGrp="1"/>
          </p:cNvSpPr>
          <p:nvPr>
            <p:ph idx="1"/>
          </p:nvPr>
        </p:nvSpPr>
        <p:spPr>
          <a:xfrm>
            <a:off x="1199456" y="2564904"/>
            <a:ext cx="9793088" cy="3744416"/>
          </a:xfrm>
        </p:spPr>
        <p:txBody>
          <a:bodyPr>
            <a:normAutofit/>
          </a:bodyPr>
          <a:lstStyle/>
          <a:p>
            <a:pPr marL="0" indent="0">
              <a:buNone/>
            </a:pPr>
            <a:r>
              <a:rPr lang="es-CO" dirty="0" smtClean="0"/>
              <a:t>Pero eso no sería suficiente. Hacia 1880 algunos miembros de la iglesia habían intentado obtener fondos adicionales a través de la agricultura y la ganadería, para beneficiar a las misiones y para proyectos de sus congregaciones. Los métodos utilizados les permitieron aumentar sus contribuciones. Al igual que la iglesia pri­mitiva en Corinto, ellos se entregaban a sí mismos, al igual que a sus ofrendas (2 </a:t>
            </a:r>
            <a:r>
              <a:rPr lang="es-CO" dirty="0" err="1" smtClean="0"/>
              <a:t>Cor.</a:t>
            </a:r>
            <a:r>
              <a:rPr lang="es-CO" dirty="0" smtClean="0"/>
              <a:t> 8: 5).</a:t>
            </a:r>
          </a:p>
          <a:p>
            <a:pPr marL="0" indent="0">
              <a:buNone/>
            </a:pPr>
            <a:endParaRPr lang="es-CO" dirty="0" smtClean="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3431704" y="228600"/>
            <a:ext cx="6984776" cy="1143000"/>
          </a:xfrm>
        </p:spPr>
        <p:txBody>
          <a:bodyPr>
            <a:normAutofit fontScale="90000"/>
          </a:bodyPr>
          <a:lstStyle/>
          <a:p>
            <a:r>
              <a:rPr lang="es-CO" dirty="0" smtClean="0"/>
              <a:t>Origen del fondo de inversión</a:t>
            </a:r>
            <a:endParaRPr lang="es-CO" dirty="0"/>
          </a:p>
        </p:txBody>
      </p:sp>
      <p:sp>
        <p:nvSpPr>
          <p:cNvPr id="3" name="2 Marcador de contenido"/>
          <p:cNvSpPr>
            <a:spLocks noGrp="1"/>
          </p:cNvSpPr>
          <p:nvPr>
            <p:ph idx="1"/>
          </p:nvPr>
        </p:nvSpPr>
        <p:spPr>
          <a:xfrm>
            <a:off x="1055440" y="2564904"/>
            <a:ext cx="9937104" cy="3744416"/>
          </a:xfrm>
        </p:spPr>
        <p:txBody>
          <a:bodyPr>
            <a:normAutofit/>
          </a:bodyPr>
          <a:lstStyle/>
          <a:p>
            <a:pPr marL="0" indent="0">
              <a:buNone/>
            </a:pPr>
            <a:r>
              <a:rPr lang="es-ES_tradnl" dirty="0" smtClean="0"/>
              <a:t>En 1905 una creyente de Missouri, Estados Unidos, </a:t>
            </a:r>
            <a:r>
              <a:rPr lang="es-ES_tradnl" dirty="0" err="1" smtClean="0"/>
              <a:t>Lottie</a:t>
            </a:r>
            <a:r>
              <a:rPr lang="es-ES_tradnl" dirty="0" smtClean="0"/>
              <a:t> </a:t>
            </a:r>
            <a:r>
              <a:rPr lang="es-ES_tradnl" dirty="0" err="1" smtClean="0"/>
              <a:t>Lohman</a:t>
            </a:r>
            <a:r>
              <a:rPr lang="es-ES_tradnl" dirty="0" smtClean="0"/>
              <a:t> leyó la parábola de los talentos registrada en Mateo 25: 14-30. Al hacerlo se sintió inspirada a dar cinco centavos a varios niños de su Escuela Sabática. Pero, ¿qué podían hacer estos niños con cinco centavos? Algunos adquirieron semillas y otros compraron huevos para empollar. </a:t>
            </a:r>
            <a:endParaRPr lang="es-CO" dirty="0" smtClean="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3431704" y="228600"/>
            <a:ext cx="6984776" cy="1143000"/>
          </a:xfrm>
        </p:spPr>
        <p:txBody>
          <a:bodyPr>
            <a:normAutofit fontScale="90000"/>
          </a:bodyPr>
          <a:lstStyle/>
          <a:p>
            <a:r>
              <a:rPr lang="es-CO" dirty="0" smtClean="0"/>
              <a:t>Origen del fondo de inversión</a:t>
            </a:r>
            <a:endParaRPr lang="es-CO" dirty="0"/>
          </a:p>
        </p:txBody>
      </p:sp>
      <p:sp>
        <p:nvSpPr>
          <p:cNvPr id="3" name="2 Marcador de contenido"/>
          <p:cNvSpPr>
            <a:spLocks noGrp="1"/>
          </p:cNvSpPr>
          <p:nvPr>
            <p:ph idx="1"/>
          </p:nvPr>
        </p:nvSpPr>
        <p:spPr>
          <a:xfrm>
            <a:off x="1199456" y="2564904"/>
            <a:ext cx="10297144" cy="3960440"/>
          </a:xfrm>
        </p:spPr>
        <p:txBody>
          <a:bodyPr>
            <a:normAutofit/>
          </a:bodyPr>
          <a:lstStyle/>
          <a:p>
            <a:pPr marL="0" indent="0">
              <a:buNone/>
            </a:pPr>
            <a:r>
              <a:rPr lang="es-CO" dirty="0" smtClean="0"/>
              <a:t>No pasó mucho tiempo para que con la bendición de nuestro socio celestial los veinticinco centavos invertidos se convirtieran en casi doce dólares para las misiones. Este tipo de experiencias inspiró a los demás a invertir para el Señor.</a:t>
            </a:r>
          </a:p>
          <a:p>
            <a:pPr marL="0" indent="0">
              <a:buNone/>
            </a:pPr>
            <a:r>
              <a:rPr lang="es-CO" dirty="0" smtClean="0"/>
              <a:t>Elena G. de White afirmó: «Si se les animara a hacerlo, los niños ganarían medios para fines benévolos y para el adelanto de la causa de Dios; y su interés aumentaría por el hecho de haber invertido algo en estas empresas» (</a:t>
            </a:r>
            <a:r>
              <a:rPr lang="es-CO" i="1" dirty="0" smtClean="0"/>
              <a:t>Consejos sobre la obra de la Escuela Sabática,</a:t>
            </a:r>
            <a:r>
              <a:rPr lang="es-CO" dirty="0" smtClean="0"/>
              <a:t> sección V, p. 130).</a:t>
            </a:r>
          </a:p>
          <a:p>
            <a:pPr marL="0" indent="0">
              <a:buNone/>
            </a:pPr>
            <a:endParaRPr lang="es-CO" dirty="0" smtClean="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3431704" y="228600"/>
            <a:ext cx="6984776" cy="1143000"/>
          </a:xfrm>
        </p:spPr>
        <p:txBody>
          <a:bodyPr>
            <a:normAutofit fontScale="90000"/>
          </a:bodyPr>
          <a:lstStyle/>
          <a:p>
            <a:r>
              <a:rPr lang="es-CO" dirty="0" smtClean="0"/>
              <a:t>Origen del fondo de inversión</a:t>
            </a:r>
            <a:endParaRPr lang="es-CO" dirty="0"/>
          </a:p>
        </p:txBody>
      </p:sp>
      <p:sp>
        <p:nvSpPr>
          <p:cNvPr id="3" name="2 Marcador de contenido"/>
          <p:cNvSpPr>
            <a:spLocks noGrp="1"/>
          </p:cNvSpPr>
          <p:nvPr>
            <p:ph idx="1"/>
          </p:nvPr>
        </p:nvSpPr>
        <p:spPr>
          <a:xfrm>
            <a:off x="1199456" y="2564904"/>
            <a:ext cx="9937104" cy="3960440"/>
          </a:xfrm>
        </p:spPr>
        <p:txBody>
          <a:bodyPr>
            <a:normAutofit/>
          </a:bodyPr>
          <a:lstStyle/>
          <a:p>
            <a:pPr marL="0" indent="0">
              <a:buNone/>
            </a:pPr>
            <a:r>
              <a:rPr lang="es-ES_tradnl" dirty="0" smtClean="0"/>
              <a:t>El potencial del plan de inversión se fue haciendo cada vez más notorio. Sin embargo, tuvieron que transcurrir veinte años más, antes de que el Fondo de Inversión fuera adoptado oficialmente por la Escuela Sabática y dedicado por entero a las misiones.</a:t>
            </a:r>
            <a:endParaRPr lang="es-CO" dirty="0" smtClean="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Título"/>
          <p:cNvSpPr>
            <a:spLocks noGrp="1"/>
          </p:cNvSpPr>
          <p:nvPr>
            <p:ph type="title"/>
          </p:nvPr>
        </p:nvSpPr>
        <p:spPr/>
        <p:txBody>
          <a:bodyPr/>
          <a:lstStyle/>
          <a:p>
            <a:r>
              <a:rPr lang="es-CO" dirty="0" smtClean="0"/>
              <a:t>El fondo de </a:t>
            </a:r>
            <a:r>
              <a:rPr lang="es-CO" dirty="0" smtClean="0"/>
              <a:t>inversión y las responsabilidades del director del fondo</a:t>
            </a:r>
            <a:endParaRPr lang="es-CO" dirty="0"/>
          </a:p>
        </p:txBody>
      </p:sp>
      <p:sp>
        <p:nvSpPr>
          <p:cNvPr id="3" name="Rectángulo 2"/>
          <p:cNvSpPr/>
          <p:nvPr/>
        </p:nvSpPr>
        <p:spPr>
          <a:xfrm>
            <a:off x="-21654" y="0"/>
            <a:ext cx="2540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 name="Grupo 4"/>
          <p:cNvGrpSpPr/>
          <p:nvPr/>
        </p:nvGrpSpPr>
        <p:grpSpPr>
          <a:xfrm>
            <a:off x="225884" y="2424550"/>
            <a:ext cx="2088232" cy="2008899"/>
            <a:chOff x="544680" y="233110"/>
            <a:chExt cx="1381078" cy="1347628"/>
          </a:xfrm>
        </p:grpSpPr>
        <p:sp>
          <p:nvSpPr>
            <p:cNvPr id="6" name="Elipse 5"/>
            <p:cNvSpPr/>
            <p:nvPr/>
          </p:nvSpPr>
          <p:spPr>
            <a:xfrm>
              <a:off x="622909" y="260648"/>
              <a:ext cx="1224620" cy="1264096"/>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Imagen 6"/>
            <p:cNvPicPr>
              <a:picLocks noChangeAspect="1"/>
            </p:cNvPicPr>
            <p:nvPr/>
          </p:nvPicPr>
          <p:blipFill rotWithShape="1">
            <a:blip r:embed="rId2">
              <a:extLst>
                <a:ext uri="{BEBA8EAE-BF5A-486C-A8C5-ECC9F3942E4B}">
                  <a14:imgProps xmlns:a14="http://schemas.microsoft.com/office/drawing/2010/main">
                    <a14:imgLayer r:embed="rId3">
                      <a14:imgEffect>
                        <a14:sharpenSoften amount="25000"/>
                      </a14:imgEffect>
                    </a14:imgLayer>
                  </a14:imgProps>
                </a:ext>
                <a:ext uri="{28A0092B-C50C-407E-A947-70E740481C1C}">
                  <a14:useLocalDpi xmlns:a14="http://schemas.microsoft.com/office/drawing/2010/main" val="0"/>
                </a:ext>
              </a:extLst>
            </a:blip>
            <a:srcRect r="11116" b="4158"/>
            <a:stretch/>
          </p:blipFill>
          <p:spPr>
            <a:xfrm>
              <a:off x="544680" y="233110"/>
              <a:ext cx="1381078" cy="1347628"/>
            </a:xfrm>
            <a:prstGeom prst="rect">
              <a:avLst/>
            </a:prstGeom>
          </p:spPr>
        </p:pic>
      </p:gr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3431704" y="228600"/>
            <a:ext cx="6984776" cy="1143000"/>
          </a:xfrm>
        </p:spPr>
        <p:txBody>
          <a:bodyPr>
            <a:normAutofit fontScale="90000"/>
          </a:bodyPr>
          <a:lstStyle/>
          <a:p>
            <a:r>
              <a:rPr lang="es-CO" dirty="0" smtClean="0"/>
              <a:t>El secretario del fondo de inversión </a:t>
            </a:r>
            <a:endParaRPr lang="es-CO" dirty="0"/>
          </a:p>
        </p:txBody>
      </p:sp>
      <p:sp>
        <p:nvSpPr>
          <p:cNvPr id="3" name="2 Marcador de contenido"/>
          <p:cNvSpPr>
            <a:spLocks noGrp="1"/>
          </p:cNvSpPr>
          <p:nvPr>
            <p:ph idx="1"/>
          </p:nvPr>
        </p:nvSpPr>
        <p:spPr>
          <a:xfrm>
            <a:off x="1343472" y="2276872"/>
            <a:ext cx="9937104" cy="3168352"/>
          </a:xfrm>
        </p:spPr>
        <p:txBody>
          <a:bodyPr>
            <a:normAutofit lnSpcReduction="10000"/>
          </a:bodyPr>
          <a:lstStyle/>
          <a:p>
            <a:pPr marL="0" indent="0">
              <a:buNone/>
            </a:pPr>
            <a:r>
              <a:rPr lang="es-CO" dirty="0" smtClean="0"/>
              <a:t>La promoción estimula la acción. Las Escuelas Sabáticas en las que el Fondo de Inversión es más fructífero, reflejan el entusiasmo, la inspiración y el ejemplo de un buen liderazgo. </a:t>
            </a:r>
            <a:endParaRPr lang="es-CO" dirty="0" smtClean="0"/>
          </a:p>
          <a:p>
            <a:pPr marL="0" indent="0">
              <a:buNone/>
            </a:pPr>
            <a:r>
              <a:rPr lang="es-CO" dirty="0" smtClean="0"/>
              <a:t>Los </a:t>
            </a:r>
            <a:r>
              <a:rPr lang="es-CO" dirty="0" smtClean="0"/>
              <a:t>dirigentes que asumen sus responsabilidades seriamente bajo la dirección divina, experimentan una enorme satisfacción cuando ven que los miembros de la Escuela Sabática responden a sus sugerencias.</a:t>
            </a:r>
          </a:p>
          <a:p>
            <a:pPr marL="0" indent="0">
              <a:buNone/>
            </a:pPr>
            <a:endParaRPr lang="es-CO" dirty="0" smtClean="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3431704" y="228600"/>
            <a:ext cx="6984776" cy="1143000"/>
          </a:xfrm>
        </p:spPr>
        <p:txBody>
          <a:bodyPr>
            <a:normAutofit fontScale="90000"/>
          </a:bodyPr>
          <a:lstStyle/>
          <a:p>
            <a:r>
              <a:rPr lang="es-CO" dirty="0" smtClean="0"/>
              <a:t>El secretario del fondo de inversión </a:t>
            </a:r>
            <a:endParaRPr lang="es-CO" dirty="0"/>
          </a:p>
        </p:txBody>
      </p:sp>
      <p:sp>
        <p:nvSpPr>
          <p:cNvPr id="3" name="2 Marcador de contenido"/>
          <p:cNvSpPr>
            <a:spLocks noGrp="1"/>
          </p:cNvSpPr>
          <p:nvPr>
            <p:ph idx="1"/>
          </p:nvPr>
        </p:nvSpPr>
        <p:spPr>
          <a:xfrm>
            <a:off x="839416" y="2564904"/>
            <a:ext cx="10513168" cy="3960440"/>
          </a:xfrm>
        </p:spPr>
        <p:txBody>
          <a:bodyPr>
            <a:normAutofit/>
          </a:bodyPr>
          <a:lstStyle/>
          <a:p>
            <a:pPr marL="0" indent="0">
              <a:buNone/>
            </a:pPr>
            <a:r>
              <a:rPr lang="es-CO" dirty="0" smtClean="0"/>
              <a:t>Aunque todos los dirigentes y maestros tienen un papel que desempeñar, el secretario(a) a cargo del Fondo de Inversión, es responsable por el éxito del plan. El secretario es elegido anualmente por la iglesia y forma parte de la junta de la Escuela Sabática, que es la entidad que realiza los planes para todo el año.</a:t>
            </a:r>
          </a:p>
          <a:p>
            <a:pPr marL="0" indent="0">
              <a:buNone/>
            </a:pPr>
            <a:endParaRPr lang="es-CO" dirty="0" smtClean="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3431704" y="228600"/>
            <a:ext cx="6984776" cy="1143000"/>
          </a:xfrm>
        </p:spPr>
        <p:txBody>
          <a:bodyPr>
            <a:normAutofit fontScale="90000"/>
          </a:bodyPr>
          <a:lstStyle/>
          <a:p>
            <a:r>
              <a:rPr lang="es-CO" dirty="0" smtClean="0"/>
              <a:t>El secretario del fondo de inversión </a:t>
            </a:r>
            <a:endParaRPr lang="es-CO" dirty="0"/>
          </a:p>
        </p:txBody>
      </p:sp>
      <p:sp>
        <p:nvSpPr>
          <p:cNvPr id="3" name="2 Marcador de contenido"/>
          <p:cNvSpPr>
            <a:spLocks noGrp="1"/>
          </p:cNvSpPr>
          <p:nvPr>
            <p:ph idx="1"/>
          </p:nvPr>
        </p:nvSpPr>
        <p:spPr>
          <a:xfrm>
            <a:off x="1271464" y="2420888"/>
            <a:ext cx="9937104" cy="3960440"/>
          </a:xfrm>
        </p:spPr>
        <p:txBody>
          <a:bodyPr>
            <a:normAutofit/>
          </a:bodyPr>
          <a:lstStyle/>
          <a:p>
            <a:pPr marL="0" indent="0">
              <a:buNone/>
            </a:pPr>
            <a:r>
              <a:rPr lang="es-CO" dirty="0" smtClean="0"/>
              <a:t>Debido a que el plan de Inversión incluye a todas las divisiones de la Escuela Sabática, podría ser conveniente que se elija a un secretario asociado para que ayude haciéndose cargo de algunas de las divisiones infantiles.</a:t>
            </a:r>
          </a:p>
          <a:p>
            <a:pPr marL="0" indent="0">
              <a:buNone/>
            </a:pPr>
            <a:r>
              <a:rPr lang="es-ES_tradnl" dirty="0" smtClean="0"/>
              <a:t>Las promociones deben realizarse en las fechas establecidas, preferiblemente el segundo sábado de cada mes y a comienzos del año, para concluirlo a mediados de noviembre.</a:t>
            </a:r>
            <a:endParaRPr lang="es-CO" dirty="0" smtClean="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3431704" y="228600"/>
            <a:ext cx="6984776" cy="1143000"/>
          </a:xfrm>
        </p:spPr>
        <p:txBody>
          <a:bodyPr>
            <a:normAutofit fontScale="90000"/>
          </a:bodyPr>
          <a:lstStyle/>
          <a:p>
            <a:r>
              <a:rPr lang="es-CO" dirty="0" smtClean="0"/>
              <a:t>Descripción del trabajo del secretario del fondo</a:t>
            </a:r>
            <a:endParaRPr lang="es-CO" dirty="0"/>
          </a:p>
        </p:txBody>
      </p:sp>
      <p:sp>
        <p:nvSpPr>
          <p:cNvPr id="3" name="2 Marcador de contenido"/>
          <p:cNvSpPr>
            <a:spLocks noGrp="1"/>
          </p:cNvSpPr>
          <p:nvPr>
            <p:ph idx="1"/>
          </p:nvPr>
        </p:nvSpPr>
        <p:spPr>
          <a:xfrm>
            <a:off x="1343472" y="2564904"/>
            <a:ext cx="9001000" cy="3960440"/>
          </a:xfrm>
        </p:spPr>
        <p:txBody>
          <a:bodyPr>
            <a:normAutofit/>
          </a:bodyPr>
          <a:lstStyle/>
          <a:p>
            <a:pPr lvl="0"/>
            <a:r>
              <a:rPr lang="es-CO" dirty="0" smtClean="0"/>
              <a:t>Promover cada mes la inversión en todas las divisiones, siendo la fecha ideal para su inicio el segundo sábado de enero y terminando el segundo sábado de noviembre.</a:t>
            </a:r>
          </a:p>
          <a:p>
            <a:pPr lvl="0"/>
            <a:r>
              <a:rPr lang="es-CO" dirty="0" smtClean="0"/>
              <a:t>Solicitar al departamento de Escuela Sabática y Ministerios Personales de su Asociación o Misión los materiales necesarios que se distribuirán en todas las secciones. Entre estos están:</a:t>
            </a:r>
          </a:p>
          <a:p>
            <a:pPr marL="0" indent="0">
              <a:buNone/>
            </a:pPr>
            <a:endParaRPr lang="es-CO" dirty="0" smtClean="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3431704" y="228600"/>
            <a:ext cx="6984776" cy="1143000"/>
          </a:xfrm>
        </p:spPr>
        <p:txBody>
          <a:bodyPr>
            <a:normAutofit fontScale="90000"/>
          </a:bodyPr>
          <a:lstStyle/>
          <a:p>
            <a:r>
              <a:rPr lang="es-CO" dirty="0" smtClean="0"/>
              <a:t>Descripción del trabajo del secretario del fondo</a:t>
            </a:r>
            <a:endParaRPr lang="es-CO" dirty="0"/>
          </a:p>
        </p:txBody>
      </p:sp>
      <p:sp>
        <p:nvSpPr>
          <p:cNvPr id="3" name="2 Marcador de contenido"/>
          <p:cNvSpPr>
            <a:spLocks noGrp="1"/>
          </p:cNvSpPr>
          <p:nvPr>
            <p:ph idx="1"/>
          </p:nvPr>
        </p:nvSpPr>
        <p:spPr>
          <a:xfrm>
            <a:off x="1055440" y="2564904"/>
            <a:ext cx="10441160" cy="3960440"/>
          </a:xfrm>
        </p:spPr>
        <p:txBody>
          <a:bodyPr>
            <a:normAutofit/>
          </a:bodyPr>
          <a:lstStyle/>
          <a:p>
            <a:pPr lvl="1">
              <a:buFont typeface="+mj-lt"/>
              <a:buAutoNum type="arabicPeriod"/>
            </a:pPr>
            <a:r>
              <a:rPr lang="es-CO" dirty="0"/>
              <a:t>Los folletos con los proyectos de inversión para los adultos y otros folletos para niños. Estos contienen diferentes ideas relacionadas a este tema. Este material lo prepara la Asociación General, y se distribuye a través de las Asociaciones o Misiones.</a:t>
            </a:r>
          </a:p>
          <a:p>
            <a:pPr lvl="1">
              <a:buFont typeface="+mj-lt"/>
              <a:buAutoNum type="arabicPeriod"/>
            </a:pPr>
            <a:r>
              <a:rPr lang="es-CO" dirty="0"/>
              <a:t>Otras herramientas adicionales como alcancías, tableros para anotar los objetivos o galardones. Esta información debe ser solicitada al departamento de </a:t>
            </a:r>
            <a:r>
              <a:rPr lang="es-CO" dirty="0" smtClean="0"/>
              <a:t>Escuela Sabática </a:t>
            </a:r>
            <a:r>
              <a:rPr lang="es-CO" dirty="0"/>
              <a:t>y Ministerios Personales.</a:t>
            </a:r>
          </a:p>
          <a:p>
            <a:pPr marL="0" indent="0">
              <a:buNone/>
            </a:pPr>
            <a:endParaRPr lang="es-CO" dirty="0" smtClean="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3431704" y="228600"/>
            <a:ext cx="6984776" cy="1143000"/>
          </a:xfrm>
        </p:spPr>
        <p:txBody>
          <a:bodyPr>
            <a:normAutofit fontScale="90000"/>
          </a:bodyPr>
          <a:lstStyle/>
          <a:p>
            <a:r>
              <a:rPr lang="es-CO" dirty="0" smtClean="0"/>
              <a:t>Descripción del trabajo del secretario del fondo</a:t>
            </a:r>
            <a:endParaRPr lang="es-CO" dirty="0"/>
          </a:p>
        </p:txBody>
      </p:sp>
      <p:sp>
        <p:nvSpPr>
          <p:cNvPr id="3" name="2 Marcador de contenido"/>
          <p:cNvSpPr>
            <a:spLocks noGrp="1"/>
          </p:cNvSpPr>
          <p:nvPr>
            <p:ph idx="1"/>
          </p:nvPr>
        </p:nvSpPr>
        <p:spPr>
          <a:xfrm>
            <a:off x="1055440" y="2564904"/>
            <a:ext cx="9289032" cy="3960440"/>
          </a:xfrm>
        </p:spPr>
        <p:txBody>
          <a:bodyPr>
            <a:normAutofit/>
          </a:bodyPr>
          <a:lstStyle/>
          <a:p>
            <a:pPr lvl="0"/>
            <a:r>
              <a:rPr lang="es-ES_tradnl" dirty="0" smtClean="0"/>
              <a:t>Reunirse con la junta de la Escuela Sabática con el fin de planificar las actividades del año y establecer una meta de inversión realista, para la Escuela Sabática. </a:t>
            </a:r>
          </a:p>
          <a:p>
            <a:pPr lvl="0"/>
            <a:r>
              <a:rPr lang="es-ES_tradnl" dirty="0" smtClean="0"/>
              <a:t>Invitar a los miembros a colocar sus ofrendas del Fondo de Inversión en un recipiente especialmente dedicado para ello. Si no se cuenta con uno, lo pondrán en el sobre para los diezmos y las ofrendas, señalando que se trata de la ofrenda para el Fondo de Inversión.</a:t>
            </a:r>
            <a:endParaRPr lang="es-CO" dirty="0" smtClean="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3431704" y="228600"/>
            <a:ext cx="6984776" cy="1143000"/>
          </a:xfrm>
        </p:spPr>
        <p:txBody>
          <a:bodyPr>
            <a:normAutofit fontScale="90000"/>
          </a:bodyPr>
          <a:lstStyle/>
          <a:p>
            <a:r>
              <a:rPr lang="es-CO" dirty="0" smtClean="0"/>
              <a:t>Descripción del trabajo del secretario del fondo</a:t>
            </a:r>
            <a:endParaRPr lang="es-CO" dirty="0"/>
          </a:p>
        </p:txBody>
      </p:sp>
      <p:sp>
        <p:nvSpPr>
          <p:cNvPr id="3" name="2 Marcador de contenido"/>
          <p:cNvSpPr>
            <a:spLocks noGrp="1"/>
          </p:cNvSpPr>
          <p:nvPr>
            <p:ph idx="1"/>
          </p:nvPr>
        </p:nvSpPr>
        <p:spPr>
          <a:xfrm>
            <a:off x="1127448" y="2564904"/>
            <a:ext cx="9217024" cy="3960440"/>
          </a:xfrm>
        </p:spPr>
        <p:txBody>
          <a:bodyPr>
            <a:normAutofit/>
          </a:bodyPr>
          <a:lstStyle/>
          <a:p>
            <a:pPr lvl="0"/>
            <a:r>
              <a:rPr lang="es-CO" dirty="0" smtClean="0"/>
              <a:t>Pedirle al tesorero de la iglesia que lo mantenga informado respecto al progreso mensual. Con esta información el secretario de inversión podrá mantener al día las ayudas visuales con los objetivos.</a:t>
            </a:r>
          </a:p>
          <a:p>
            <a:pPr lvl="0"/>
            <a:r>
              <a:rPr lang="es-CO" dirty="0" smtClean="0"/>
              <a:t>Ayudar a los directores de las divisiones de la Escuela Sabática a seleccionar medios apropiados para ilustrar el logro de los objetivos. Los niños no son los únicos a quienes les gusta que se les presente la información de forma creativa.</a:t>
            </a:r>
            <a:endParaRPr lang="es-CO" dirty="0"/>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3431704" y="228600"/>
            <a:ext cx="6984776" cy="1143000"/>
          </a:xfrm>
        </p:spPr>
        <p:txBody>
          <a:bodyPr>
            <a:normAutofit fontScale="90000"/>
          </a:bodyPr>
          <a:lstStyle/>
          <a:p>
            <a:r>
              <a:rPr lang="es-CO" dirty="0" smtClean="0"/>
              <a:t>Descripción del trabajo del secretario del fondo</a:t>
            </a:r>
            <a:endParaRPr lang="es-CO" dirty="0"/>
          </a:p>
        </p:txBody>
      </p:sp>
      <p:sp>
        <p:nvSpPr>
          <p:cNvPr id="3" name="2 Marcador de contenido"/>
          <p:cNvSpPr>
            <a:spLocks noGrp="1"/>
          </p:cNvSpPr>
          <p:nvPr>
            <p:ph idx="1"/>
          </p:nvPr>
        </p:nvSpPr>
        <p:spPr>
          <a:xfrm>
            <a:off x="1199456" y="2564904"/>
            <a:ext cx="9793088" cy="3960440"/>
          </a:xfrm>
        </p:spPr>
        <p:txBody>
          <a:bodyPr>
            <a:normAutofit fontScale="92500"/>
          </a:bodyPr>
          <a:lstStyle/>
          <a:p>
            <a:pPr lvl="0"/>
            <a:r>
              <a:rPr lang="es-ES_tradnl" dirty="0" smtClean="0"/>
              <a:t>Permanecer atento a las experiencias positivas relacionadas al Fondo de Inversión, tanto entre los miembros de su Escuela Sabática como en otros lugares. Esos relatos servirán de inspiración durante las presentaciones mensuales.</a:t>
            </a:r>
          </a:p>
          <a:p>
            <a:r>
              <a:rPr lang="es-CO" dirty="0" smtClean="0"/>
              <a:t>Reunirse ocasionalmente con los maestros de la Escuela Sabática para solicitar su apoyo. Algunas clases podrían trabajar juntas en un proyecto determinado, o los maestros pueden hacer sugerencias que ayuden a los miembros a seleccionar un plan apropiado en el cual trabajar.</a:t>
            </a:r>
          </a:p>
          <a:p>
            <a:pPr lvl="0"/>
            <a:endParaRPr lang="es-CO" dirty="0"/>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3431704" y="228600"/>
            <a:ext cx="6984776" cy="1143000"/>
          </a:xfrm>
        </p:spPr>
        <p:txBody>
          <a:bodyPr>
            <a:normAutofit fontScale="90000"/>
          </a:bodyPr>
          <a:lstStyle/>
          <a:p>
            <a:r>
              <a:rPr lang="es-CO" dirty="0" smtClean="0"/>
              <a:t>Descripción del trabajo del secretario del fondo</a:t>
            </a:r>
            <a:endParaRPr lang="es-CO" dirty="0"/>
          </a:p>
        </p:txBody>
      </p:sp>
      <p:sp>
        <p:nvSpPr>
          <p:cNvPr id="3" name="2 Marcador de contenido"/>
          <p:cNvSpPr>
            <a:spLocks noGrp="1"/>
          </p:cNvSpPr>
          <p:nvPr>
            <p:ph idx="1"/>
          </p:nvPr>
        </p:nvSpPr>
        <p:spPr>
          <a:xfrm>
            <a:off x="1703512" y="2564904"/>
            <a:ext cx="9865096" cy="3960440"/>
          </a:xfrm>
        </p:spPr>
        <p:txBody>
          <a:bodyPr>
            <a:normAutofit/>
          </a:bodyPr>
          <a:lstStyle/>
          <a:p>
            <a:pPr marL="361950" indent="-361950"/>
            <a:r>
              <a:rPr lang="es-CO" dirty="0" smtClean="0"/>
              <a:t>Asistir a los programas de adiestramiento para los dirigentes del Fondo de Inversión, patrocinados por la Asociación o Misión. </a:t>
            </a:r>
          </a:p>
          <a:p>
            <a:pPr marL="361950" indent="-361950"/>
            <a:r>
              <a:rPr lang="es-CO" dirty="0" smtClean="0"/>
              <a:t>Orar constantemente por el éxito del Fondo de Inversión.</a:t>
            </a: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3431704" y="228600"/>
            <a:ext cx="6984776" cy="1143000"/>
          </a:xfrm>
        </p:spPr>
        <p:txBody>
          <a:bodyPr>
            <a:normAutofit fontScale="90000"/>
          </a:bodyPr>
          <a:lstStyle/>
          <a:p>
            <a:r>
              <a:rPr lang="es-CO" dirty="0" smtClean="0"/>
              <a:t>Programas para promover el fondo de inversión</a:t>
            </a:r>
            <a:endParaRPr lang="es-CO" dirty="0"/>
          </a:p>
        </p:txBody>
      </p:sp>
      <p:sp>
        <p:nvSpPr>
          <p:cNvPr id="3" name="2 Marcador de contenido"/>
          <p:cNvSpPr>
            <a:spLocks noGrp="1"/>
          </p:cNvSpPr>
          <p:nvPr>
            <p:ph idx="1"/>
          </p:nvPr>
        </p:nvSpPr>
        <p:spPr>
          <a:xfrm>
            <a:off x="1703512" y="2348880"/>
            <a:ext cx="9793088" cy="3960440"/>
          </a:xfrm>
        </p:spPr>
        <p:txBody>
          <a:bodyPr>
            <a:normAutofit/>
          </a:bodyPr>
          <a:lstStyle/>
          <a:p>
            <a:pPr marL="0" indent="0">
              <a:buNone/>
            </a:pPr>
            <a:r>
              <a:rPr lang="es-CO" dirty="0" smtClean="0"/>
              <a:t>El director de la Escuela Sabática presentará al secretario del fondo de Inversión. El secretario a su vez:</a:t>
            </a:r>
          </a:p>
          <a:p>
            <a:pPr marL="361950" indent="-361950"/>
            <a:r>
              <a:rPr lang="es-CO" dirty="0" smtClean="0"/>
              <a:t>Explicará en qué consiste dicho plan, ya que puede haber nuevos miembros que no lo conocen. Deberá enfatizar la idea de que el plan consiste en una «sociedad con Dios».</a:t>
            </a:r>
          </a:p>
          <a:p>
            <a:pPr marL="0" indent="0">
              <a:buNone/>
            </a:pPr>
            <a:endParaRPr lang="es-CO" dirty="0" smtClean="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3431704" y="228600"/>
            <a:ext cx="6984776" cy="1143000"/>
          </a:xfrm>
        </p:spPr>
        <p:txBody>
          <a:bodyPr>
            <a:normAutofit/>
          </a:bodyPr>
          <a:lstStyle/>
          <a:p>
            <a:r>
              <a:rPr lang="es-CO" dirty="0" smtClean="0"/>
              <a:t>El fondo de inversión</a:t>
            </a:r>
            <a:endParaRPr lang="es-CO" dirty="0"/>
          </a:p>
        </p:txBody>
      </p:sp>
      <p:sp>
        <p:nvSpPr>
          <p:cNvPr id="3" name="2 Marcador de contenido"/>
          <p:cNvSpPr>
            <a:spLocks noGrp="1"/>
          </p:cNvSpPr>
          <p:nvPr>
            <p:ph idx="1"/>
          </p:nvPr>
        </p:nvSpPr>
        <p:spPr>
          <a:xfrm>
            <a:off x="1703512" y="2348880"/>
            <a:ext cx="9793088" cy="2448272"/>
          </a:xfrm>
        </p:spPr>
        <p:txBody>
          <a:bodyPr>
            <a:normAutofit/>
          </a:bodyPr>
          <a:lstStyle/>
          <a:p>
            <a:pPr marL="0" indent="0">
              <a:buNone/>
            </a:pPr>
            <a:r>
              <a:rPr lang="es-CO" dirty="0" smtClean="0"/>
              <a:t>A cualquiera le agradaría tener a Jesús como socio. Él fue el promotor de la pesca exitosa que realizaron Pedro, Andrés, Santiago y Juan. En otra ocasión, cuando bendijo cinco panes y dos peces, toda una multitud no solo quedó satisfecha, sino asombrada. ¿Y quién no recuerda cuando transformó el agua en un delicioso vino?</a:t>
            </a:r>
          </a:p>
          <a:p>
            <a:pPr marL="0" indent="0">
              <a:buNone/>
            </a:pPr>
            <a:endParaRPr lang="es-CO" dirty="0" smtClean="0"/>
          </a:p>
          <a:p>
            <a:pPr marL="0" indent="0">
              <a:buNone/>
            </a:pPr>
            <a:endParaRPr lang="es-CO" dirty="0" smtClean="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3431704" y="228600"/>
            <a:ext cx="6984776" cy="1143000"/>
          </a:xfrm>
        </p:spPr>
        <p:txBody>
          <a:bodyPr>
            <a:normAutofit fontScale="90000"/>
          </a:bodyPr>
          <a:lstStyle/>
          <a:p>
            <a:r>
              <a:rPr lang="es-CO" dirty="0" smtClean="0"/>
              <a:t>Programas para promover el fondo de inversión</a:t>
            </a:r>
            <a:endParaRPr lang="es-CO" dirty="0"/>
          </a:p>
        </p:txBody>
      </p:sp>
      <p:sp>
        <p:nvSpPr>
          <p:cNvPr id="3" name="2 Marcador de contenido"/>
          <p:cNvSpPr>
            <a:spLocks noGrp="1"/>
          </p:cNvSpPr>
          <p:nvPr>
            <p:ph idx="1"/>
          </p:nvPr>
        </p:nvSpPr>
        <p:spPr>
          <a:xfrm>
            <a:off x="1631504" y="2132856"/>
            <a:ext cx="9649072" cy="3960440"/>
          </a:xfrm>
        </p:spPr>
        <p:txBody>
          <a:bodyPr>
            <a:normAutofit/>
          </a:bodyPr>
          <a:lstStyle/>
          <a:p>
            <a:pPr lvl="0"/>
            <a:r>
              <a:rPr lang="es-CO" dirty="0" smtClean="0"/>
              <a:t>Hará una breve reseña de la historia del Fondo de inversión y lo que el mismo ha representado para el programa misionero mundial.</a:t>
            </a:r>
          </a:p>
          <a:p>
            <a:pPr lvl="0"/>
            <a:r>
              <a:rPr lang="es-CO" dirty="0" smtClean="0"/>
              <a:t>Mostrará el cartel con las metas, e informará a la Escuela Sabática cuál es la meta que la junta ha establecido para el período.</a:t>
            </a:r>
          </a:p>
          <a:p>
            <a:r>
              <a:rPr lang="es-ES_tradnl" dirty="0" smtClean="0"/>
              <a:t>Relatará una o dos experiencias exitosas relacionadas con el Fondo de Inversión y hará énfasis en la sencillez del mismo.</a:t>
            </a:r>
            <a:endParaRPr lang="es-CO" dirty="0" smtClean="0"/>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3431704" y="228600"/>
            <a:ext cx="6984776" cy="1143000"/>
          </a:xfrm>
        </p:spPr>
        <p:txBody>
          <a:bodyPr>
            <a:normAutofit fontScale="90000"/>
          </a:bodyPr>
          <a:lstStyle/>
          <a:p>
            <a:r>
              <a:rPr lang="es-CO" dirty="0" smtClean="0"/>
              <a:t>Programas para promover el fondo de inversión</a:t>
            </a:r>
            <a:endParaRPr lang="es-CO" dirty="0"/>
          </a:p>
        </p:txBody>
      </p:sp>
      <p:sp>
        <p:nvSpPr>
          <p:cNvPr id="3" name="2 Marcador de contenido"/>
          <p:cNvSpPr>
            <a:spLocks noGrp="1"/>
          </p:cNvSpPr>
          <p:nvPr>
            <p:ph idx="1"/>
          </p:nvPr>
        </p:nvSpPr>
        <p:spPr>
          <a:xfrm>
            <a:off x="1559496" y="2492896"/>
            <a:ext cx="9865096" cy="3960440"/>
          </a:xfrm>
        </p:spPr>
        <p:txBody>
          <a:bodyPr>
            <a:normAutofit/>
          </a:bodyPr>
          <a:lstStyle/>
          <a:p>
            <a:pPr lvl="0"/>
            <a:r>
              <a:rPr lang="es-CO" dirty="0" smtClean="0"/>
              <a:t>Distribuirá entre los miembros los folletos de inversión e invitará a los asistentes a probar a Dios.</a:t>
            </a:r>
          </a:p>
          <a:p>
            <a:pPr lvl="0"/>
            <a:r>
              <a:rPr lang="es-CO" dirty="0" smtClean="0"/>
              <a:t>Elevará una breve oración por el éxito del Fondo de Inversión.</a:t>
            </a:r>
            <a:endParaRPr lang="es-CO" dirty="0"/>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3431704" y="228600"/>
            <a:ext cx="6984776" cy="1143000"/>
          </a:xfrm>
        </p:spPr>
        <p:txBody>
          <a:bodyPr>
            <a:normAutofit fontScale="90000"/>
          </a:bodyPr>
          <a:lstStyle/>
          <a:p>
            <a:r>
              <a:rPr lang="es-CO" dirty="0" smtClean="0"/>
              <a:t>Sugerencias para otros programas mensuales</a:t>
            </a:r>
            <a:endParaRPr lang="es-CO" dirty="0"/>
          </a:p>
        </p:txBody>
      </p:sp>
      <p:sp>
        <p:nvSpPr>
          <p:cNvPr id="3" name="2 Marcador de contenido"/>
          <p:cNvSpPr>
            <a:spLocks noGrp="1"/>
          </p:cNvSpPr>
          <p:nvPr>
            <p:ph idx="1"/>
          </p:nvPr>
        </p:nvSpPr>
        <p:spPr>
          <a:xfrm>
            <a:off x="1415480" y="2492896"/>
            <a:ext cx="9865096" cy="3960440"/>
          </a:xfrm>
        </p:spPr>
        <p:txBody>
          <a:bodyPr>
            <a:normAutofit/>
          </a:bodyPr>
          <a:lstStyle/>
          <a:p>
            <a:r>
              <a:rPr lang="es-CO" dirty="0" smtClean="0"/>
              <a:t>Explicar cómo se usan los fondos obtenidos mediante el plan de inversión. Un pizarrón puede ser útil en ese sentido, especialmente para ilustrar los detalles de los proyectos del trimestre. Resaltar el hecho de que cada año las divisiones reciben una determinada cantidad de fondos para proyectos especiales que serán usados en nuevos proyectos de evangelización, o para tareas de evangelización en las grandes ciudades.</a:t>
            </a:r>
          </a:p>
          <a:p>
            <a:pPr lvl="0"/>
            <a:endParaRPr lang="es-CO" dirty="0"/>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3431704" y="228600"/>
            <a:ext cx="6984776" cy="1143000"/>
          </a:xfrm>
        </p:spPr>
        <p:txBody>
          <a:bodyPr>
            <a:normAutofit fontScale="90000"/>
          </a:bodyPr>
          <a:lstStyle/>
          <a:p>
            <a:r>
              <a:rPr lang="es-CO" dirty="0" smtClean="0"/>
              <a:t>Sugerencias para otros programas mensuales</a:t>
            </a:r>
            <a:endParaRPr lang="es-CO" dirty="0"/>
          </a:p>
        </p:txBody>
      </p:sp>
      <p:sp>
        <p:nvSpPr>
          <p:cNvPr id="3" name="2 Marcador de contenido"/>
          <p:cNvSpPr>
            <a:spLocks noGrp="1"/>
          </p:cNvSpPr>
          <p:nvPr>
            <p:ph idx="1"/>
          </p:nvPr>
        </p:nvSpPr>
        <p:spPr>
          <a:xfrm>
            <a:off x="1055440" y="2492896"/>
            <a:ext cx="10009112" cy="3960440"/>
          </a:xfrm>
        </p:spPr>
        <p:txBody>
          <a:bodyPr>
            <a:normAutofit/>
          </a:bodyPr>
          <a:lstStyle/>
          <a:p>
            <a:pPr lvl="0"/>
            <a:r>
              <a:rPr lang="es-CO" dirty="0" smtClean="0"/>
              <a:t>Mencionar las necesidades de las regiones donde dichos proyectos especiales están ubicados. El director de Escuela Sabática y Ministerios Personales de su Asociación o Misión puede proveer esos datos. </a:t>
            </a:r>
          </a:p>
          <a:p>
            <a:pPr lvl="0"/>
            <a:r>
              <a:rPr lang="es-CO" dirty="0" smtClean="0"/>
              <a:t>Pedir a los niños de las divisiones de la Escuela Sabática, que participen y expliquen lo que están haciendo en cuanto a la inversión.</a:t>
            </a:r>
          </a:p>
          <a:p>
            <a:pPr lvl="0"/>
            <a:endParaRPr lang="es-CO" dirty="0"/>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3431704" y="228600"/>
            <a:ext cx="6984776" cy="1143000"/>
          </a:xfrm>
        </p:spPr>
        <p:txBody>
          <a:bodyPr>
            <a:normAutofit fontScale="90000"/>
          </a:bodyPr>
          <a:lstStyle/>
          <a:p>
            <a:r>
              <a:rPr lang="es-CO" dirty="0" smtClean="0"/>
              <a:t>Sugerencias para otros programas mensuales</a:t>
            </a:r>
            <a:endParaRPr lang="es-CO" dirty="0"/>
          </a:p>
        </p:txBody>
      </p:sp>
      <p:sp>
        <p:nvSpPr>
          <p:cNvPr id="3" name="2 Marcador de contenido"/>
          <p:cNvSpPr>
            <a:spLocks noGrp="1"/>
          </p:cNvSpPr>
          <p:nvPr>
            <p:ph idx="1"/>
          </p:nvPr>
        </p:nvSpPr>
        <p:spPr>
          <a:xfrm>
            <a:off x="1055440" y="2492896"/>
            <a:ext cx="10225136" cy="3960440"/>
          </a:xfrm>
        </p:spPr>
        <p:txBody>
          <a:bodyPr>
            <a:normAutofit/>
          </a:bodyPr>
          <a:lstStyle/>
          <a:p>
            <a:pPr lvl="0"/>
            <a:r>
              <a:rPr lang="es-CO" dirty="0" smtClean="0"/>
              <a:t>Pedir a un pastor que relate algunas de sus experiencias con el Fondo de Inversión.</a:t>
            </a:r>
          </a:p>
          <a:p>
            <a:pPr lvl="0"/>
            <a:r>
              <a:rPr lang="es-CO" dirty="0" smtClean="0"/>
              <a:t>Entrevistar a alguien que haya vivido una experiencia positiva con el Fondo de Inversión.</a:t>
            </a:r>
          </a:p>
          <a:p>
            <a:r>
              <a:rPr lang="es-CO" dirty="0" smtClean="0"/>
              <a:t>Colocar en un pizarrón o cartelera una cita del Espíritu de Profecía relacionada al tema. Aunque Elena G. de White no habló de manera específica sobre el plan de inversión, frecuentemente se refería a la necesidad de apoyar el programa misionero mundial.</a:t>
            </a:r>
          </a:p>
          <a:p>
            <a:pPr lvl="0"/>
            <a:endParaRPr lang="es-CO" dirty="0"/>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3431704" y="228600"/>
            <a:ext cx="6984776" cy="1143000"/>
          </a:xfrm>
        </p:spPr>
        <p:txBody>
          <a:bodyPr>
            <a:normAutofit fontScale="90000"/>
          </a:bodyPr>
          <a:lstStyle/>
          <a:p>
            <a:r>
              <a:rPr lang="es-CO" dirty="0" smtClean="0"/>
              <a:t>Sugerencias para otros programas mensuales</a:t>
            </a:r>
            <a:endParaRPr lang="es-CO" dirty="0"/>
          </a:p>
        </p:txBody>
      </p:sp>
      <p:sp>
        <p:nvSpPr>
          <p:cNvPr id="3" name="2 Marcador de contenido"/>
          <p:cNvSpPr>
            <a:spLocks noGrp="1"/>
          </p:cNvSpPr>
          <p:nvPr>
            <p:ph idx="1"/>
          </p:nvPr>
        </p:nvSpPr>
        <p:spPr>
          <a:xfrm>
            <a:off x="1199456" y="2492896"/>
            <a:ext cx="10225136" cy="3960440"/>
          </a:xfrm>
        </p:spPr>
        <p:txBody>
          <a:bodyPr>
            <a:normAutofit/>
          </a:bodyPr>
          <a:lstStyle/>
          <a:p>
            <a:pPr lvl="0"/>
            <a:r>
              <a:rPr lang="es-CO" dirty="0" smtClean="0"/>
              <a:t>Mantener informados a los miembros de la Escuela Sabática respecto al progreso mensual para alcanzar la meta establecida utilizando algún gráfico, u otra ayuda visual.</a:t>
            </a:r>
          </a:p>
          <a:p>
            <a:pPr lvl="0"/>
            <a:r>
              <a:rPr lang="es-CO" dirty="0" smtClean="0"/>
              <a:t>Pedir ocasionalmente que todos los que estén participando en el plan del Fondo de Inversión que lo indiquen levantando sus manos.</a:t>
            </a:r>
          </a:p>
          <a:p>
            <a:pPr lvl="0"/>
            <a:r>
              <a:rPr lang="es-CO" dirty="0" smtClean="0"/>
              <a:t>Pedir a los miembros que escriban en algunas hojas de papel sus sugerencias para el plan del Fondo de Inversión.</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3431704" y="228600"/>
            <a:ext cx="6984776" cy="1143000"/>
          </a:xfrm>
        </p:spPr>
        <p:txBody>
          <a:bodyPr>
            <a:normAutofit/>
          </a:bodyPr>
          <a:lstStyle/>
          <a:p>
            <a:r>
              <a:rPr lang="es-CO" dirty="0" smtClean="0"/>
              <a:t>El fondo de inversión</a:t>
            </a:r>
            <a:endParaRPr lang="es-CO" dirty="0"/>
          </a:p>
        </p:txBody>
      </p:sp>
      <p:sp>
        <p:nvSpPr>
          <p:cNvPr id="3" name="2 Marcador de contenido"/>
          <p:cNvSpPr>
            <a:spLocks noGrp="1"/>
          </p:cNvSpPr>
          <p:nvPr>
            <p:ph idx="1"/>
          </p:nvPr>
        </p:nvSpPr>
        <p:spPr>
          <a:xfrm>
            <a:off x="1631504" y="2564904"/>
            <a:ext cx="9649072" cy="3456384"/>
          </a:xfrm>
        </p:spPr>
        <p:txBody>
          <a:bodyPr>
            <a:normAutofit/>
          </a:bodyPr>
          <a:lstStyle/>
          <a:p>
            <a:pPr marL="0" indent="0">
              <a:buNone/>
            </a:pPr>
            <a:r>
              <a:rPr lang="es-CO" dirty="0" smtClean="0"/>
              <a:t>El Fondo de Inversión es una sociedad que establecemos con Dios: un socio que no falla. No se trata de una ofrenda más, aunque la misma está relacionada con las demás ofrendas de la Escuela Sabática y exige cierto sacrificio de parte del dador. El Fondo de Inversión es un plan distinto y único.</a:t>
            </a:r>
          </a:p>
          <a:p>
            <a:pPr marL="0" indent="0">
              <a:buNone/>
            </a:pPr>
            <a:endParaRPr lang="es-CO" dirty="0" smtClean="0"/>
          </a:p>
          <a:p>
            <a:pPr marL="0" indent="0">
              <a:buNone/>
            </a:pPr>
            <a:endParaRPr lang="es-CO" dirty="0" smtClean="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3431704" y="228600"/>
            <a:ext cx="6984776" cy="1143000"/>
          </a:xfrm>
        </p:spPr>
        <p:txBody>
          <a:bodyPr>
            <a:normAutofit/>
          </a:bodyPr>
          <a:lstStyle/>
          <a:p>
            <a:r>
              <a:rPr lang="es-CO" dirty="0" smtClean="0"/>
              <a:t>El fondo de inversión</a:t>
            </a:r>
            <a:endParaRPr lang="es-CO" dirty="0"/>
          </a:p>
        </p:txBody>
      </p:sp>
      <p:sp>
        <p:nvSpPr>
          <p:cNvPr id="3" name="2 Marcador de contenido"/>
          <p:cNvSpPr>
            <a:spLocks noGrp="1"/>
          </p:cNvSpPr>
          <p:nvPr>
            <p:ph idx="1"/>
          </p:nvPr>
        </p:nvSpPr>
        <p:spPr>
          <a:xfrm>
            <a:off x="1343472" y="2564904"/>
            <a:ext cx="10153128" cy="3456384"/>
          </a:xfrm>
        </p:spPr>
        <p:txBody>
          <a:bodyPr>
            <a:normAutofit/>
          </a:bodyPr>
          <a:lstStyle/>
          <a:p>
            <a:pPr marL="0" indent="0">
              <a:buNone/>
            </a:pPr>
            <a:r>
              <a:rPr lang="es-CO" dirty="0" smtClean="0"/>
              <a:t>El Fondo de Inversión de la Escuela Sabática puede definirse en pocas palabras como un plan para invertir dinero, materiales, tiempo y talentos en una empresa de fe con Dios. Al orar estaremos esperando que él añada su poder divino para asegurar un crecimiento en favor de la obra del evangelio en el ámbito mundial.</a:t>
            </a:r>
          </a:p>
          <a:p>
            <a:pPr marL="0" indent="0">
              <a:buNone/>
            </a:pPr>
            <a:endParaRPr lang="es-CO" dirty="0" smtClean="0"/>
          </a:p>
          <a:p>
            <a:pPr marL="0" indent="0">
              <a:buNone/>
            </a:pPr>
            <a:endParaRPr lang="es-CO" dirty="0" smtClean="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3431704" y="228600"/>
            <a:ext cx="6984776" cy="1143000"/>
          </a:xfrm>
        </p:spPr>
        <p:txBody>
          <a:bodyPr>
            <a:normAutofit/>
          </a:bodyPr>
          <a:lstStyle/>
          <a:p>
            <a:r>
              <a:rPr lang="es-CO" dirty="0" smtClean="0"/>
              <a:t>El fondo de inversión</a:t>
            </a:r>
            <a:endParaRPr lang="es-CO" dirty="0"/>
          </a:p>
        </p:txBody>
      </p:sp>
      <p:sp>
        <p:nvSpPr>
          <p:cNvPr id="3" name="2 Marcador de contenido"/>
          <p:cNvSpPr>
            <a:spLocks noGrp="1"/>
          </p:cNvSpPr>
          <p:nvPr>
            <p:ph idx="1"/>
          </p:nvPr>
        </p:nvSpPr>
        <p:spPr>
          <a:xfrm>
            <a:off x="1631504" y="2564904"/>
            <a:ext cx="9865096" cy="3456384"/>
          </a:xfrm>
        </p:spPr>
        <p:txBody>
          <a:bodyPr>
            <a:normAutofit/>
          </a:bodyPr>
          <a:lstStyle/>
          <a:p>
            <a:pPr marL="0" indent="0">
              <a:buNone/>
            </a:pPr>
            <a:r>
              <a:rPr lang="es-ES_tradnl" dirty="0" smtClean="0"/>
              <a:t>Todo el que hace una «inversión» comienza con un «capital» específico que puede ser dinero en efectivo o artículos, pensando obtener una ganancia. Entre estos últimos podríamos mencionar: plantas, madera, mascotas, o cualquier otra cosa que pueda ser transformada en algo de valor. </a:t>
            </a:r>
            <a:endParaRPr lang="es-CO" dirty="0" smtClean="0"/>
          </a:p>
          <a:p>
            <a:pPr marL="0" indent="0">
              <a:buNone/>
            </a:pPr>
            <a:endParaRPr lang="es-CO" dirty="0" smtClean="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3431704" y="228600"/>
            <a:ext cx="6984776" cy="1143000"/>
          </a:xfrm>
        </p:spPr>
        <p:txBody>
          <a:bodyPr>
            <a:normAutofit/>
          </a:bodyPr>
          <a:lstStyle/>
          <a:p>
            <a:r>
              <a:rPr lang="es-CO" dirty="0" smtClean="0"/>
              <a:t>El fondo de inversión</a:t>
            </a:r>
            <a:endParaRPr lang="es-CO" dirty="0"/>
          </a:p>
        </p:txBody>
      </p:sp>
      <p:sp>
        <p:nvSpPr>
          <p:cNvPr id="3" name="2 Marcador de contenido"/>
          <p:cNvSpPr>
            <a:spLocks noGrp="1"/>
          </p:cNvSpPr>
          <p:nvPr>
            <p:ph idx="1"/>
          </p:nvPr>
        </p:nvSpPr>
        <p:spPr>
          <a:xfrm>
            <a:off x="1343472" y="2564904"/>
            <a:ext cx="9793088" cy="3456384"/>
          </a:xfrm>
        </p:spPr>
        <p:txBody>
          <a:bodyPr>
            <a:normAutofit/>
          </a:bodyPr>
          <a:lstStyle/>
          <a:p>
            <a:pPr marL="0" indent="0">
              <a:buNone/>
            </a:pPr>
            <a:r>
              <a:rPr lang="es-CO" dirty="0" smtClean="0"/>
              <a:t>El importe que se obtiene por dichos artículos, ya sea en forma parcial o total, se convertirá en la contribución del creyente al Fondo de Inversión. Algunas personas entregan todo lo recaudado, mientras que otras deciden quedarse con una parte con el fin de reinvertirla.</a:t>
            </a:r>
          </a:p>
          <a:p>
            <a:pPr marL="0" indent="0">
              <a:buNone/>
            </a:pPr>
            <a:endParaRPr lang="es-CO" dirty="0" smtClean="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3431704" y="228600"/>
            <a:ext cx="6984776" cy="1143000"/>
          </a:xfrm>
        </p:spPr>
        <p:txBody>
          <a:bodyPr>
            <a:normAutofit/>
          </a:bodyPr>
          <a:lstStyle/>
          <a:p>
            <a:r>
              <a:rPr lang="es-CO" dirty="0" smtClean="0"/>
              <a:t>El fondo de inversión</a:t>
            </a:r>
            <a:endParaRPr lang="es-CO" dirty="0"/>
          </a:p>
        </p:txBody>
      </p:sp>
      <p:sp>
        <p:nvSpPr>
          <p:cNvPr id="3" name="2 Marcador de contenido"/>
          <p:cNvSpPr>
            <a:spLocks noGrp="1"/>
          </p:cNvSpPr>
          <p:nvPr>
            <p:ph idx="1"/>
          </p:nvPr>
        </p:nvSpPr>
        <p:spPr>
          <a:xfrm>
            <a:off x="1631504" y="2564904"/>
            <a:ext cx="9721080" cy="3456384"/>
          </a:xfrm>
        </p:spPr>
        <p:txBody>
          <a:bodyPr>
            <a:normAutofit/>
          </a:bodyPr>
          <a:lstStyle/>
          <a:p>
            <a:pPr marL="0" indent="0">
              <a:buNone/>
            </a:pPr>
            <a:r>
              <a:rPr lang="es-CO" dirty="0" smtClean="0"/>
              <a:t>Muchos participantes en el Fondo de Inversión escogen planes basados en los frutos de su trabajo diario, haciendo uso de su experiencia laboral para aumentar los fondos dedicados al Señor. Podría ser un contratista que dedica un porcentaje específico de cada nuevo contrato, o un médico que ofrece sus ganancias por los ser­vicios ofrecidos a sus pacientes durante los sábados. </a:t>
            </a:r>
          </a:p>
          <a:p>
            <a:pPr marL="0" indent="0">
              <a:buNone/>
            </a:pPr>
            <a:endParaRPr lang="es-CO" dirty="0" smtClean="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3431704" y="228600"/>
            <a:ext cx="6984776" cy="1143000"/>
          </a:xfrm>
        </p:spPr>
        <p:txBody>
          <a:bodyPr>
            <a:normAutofit/>
          </a:bodyPr>
          <a:lstStyle/>
          <a:p>
            <a:r>
              <a:rPr lang="es-CO" dirty="0" smtClean="0"/>
              <a:t>El fondo de inversión</a:t>
            </a:r>
            <a:endParaRPr lang="es-CO" dirty="0"/>
          </a:p>
        </p:txBody>
      </p:sp>
      <p:sp>
        <p:nvSpPr>
          <p:cNvPr id="3" name="2 Marcador de contenido"/>
          <p:cNvSpPr>
            <a:spLocks noGrp="1"/>
          </p:cNvSpPr>
          <p:nvPr>
            <p:ph idx="1"/>
          </p:nvPr>
        </p:nvSpPr>
        <p:spPr>
          <a:xfrm>
            <a:off x="1415480" y="2564904"/>
            <a:ext cx="9793088" cy="3456384"/>
          </a:xfrm>
        </p:spPr>
        <p:txBody>
          <a:bodyPr>
            <a:normAutofit/>
          </a:bodyPr>
          <a:lstStyle/>
          <a:p>
            <a:pPr marL="0" indent="0">
              <a:buNone/>
            </a:pPr>
            <a:r>
              <a:rPr lang="es-CO" dirty="0" smtClean="0"/>
              <a:t>Otros dan las propinas que reciben, o una parte del pago por las horas extras trabajadas. Un granjero puede dar lo recaudado por la leche o los huevos que producen sus animales los sábados. Un escritor podría dedicar parte de los fondos recibidos por artículos o libros.</a:t>
            </a:r>
          </a:p>
          <a:p>
            <a:pPr marL="0" indent="0">
              <a:buNone/>
            </a:pPr>
            <a:endParaRPr lang="es-CO" dirty="0" smtClean="0"/>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Tipo de madera">
  <a:themeElements>
    <a:clrScheme name="Naranja amarillo">
      <a:dk1>
        <a:sysClr val="windowText" lastClr="000000"/>
      </a:dk1>
      <a:lt1>
        <a:sysClr val="window" lastClr="FFFFFF"/>
      </a:lt1>
      <a:dk2>
        <a:srgbClr val="4E3B30"/>
      </a:dk2>
      <a:lt2>
        <a:srgbClr val="FBEEC9"/>
      </a:lt2>
      <a:accent1>
        <a:srgbClr val="F0A22E"/>
      </a:accent1>
      <a:accent2>
        <a:srgbClr val="A5644E"/>
      </a:accent2>
      <a:accent3>
        <a:srgbClr val="B58B80"/>
      </a:accent3>
      <a:accent4>
        <a:srgbClr val="C3986D"/>
      </a:accent4>
      <a:accent5>
        <a:srgbClr val="A19574"/>
      </a:accent5>
      <a:accent6>
        <a:srgbClr val="C17529"/>
      </a:accent6>
      <a:hlink>
        <a:srgbClr val="AD1F1F"/>
      </a:hlink>
      <a:folHlink>
        <a:srgbClr val="FFC42F"/>
      </a:folHlink>
    </a:clrScheme>
    <a:fontScheme name="Tipo de madera">
      <a:majorFont>
        <a:latin typeface="Rockwell Condensed" panose="02060603050405020104"/>
        <a:ea typeface=""/>
        <a:cs typeface=""/>
        <a:font script="Grek" typeface="Cambria"/>
        <a:font script="Cyrl" typeface="Cambria"/>
        <a:font script="Jpan" typeface="HG明朝B"/>
        <a:font script="Hang" typeface="바탕"/>
        <a:font script="Hans" typeface="方正姚体"/>
        <a:font script="Hant" typeface="微軟正黑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Rockwell" panose="02060603020205020403"/>
        <a:ea typeface=""/>
        <a:cs typeface=""/>
        <a:font script="Grek" typeface="Cambria"/>
        <a:font script="Cyrl" typeface="Cambria"/>
        <a:font script="Jpan" typeface="HG明朝B"/>
        <a:font script="Hang" typeface="바탕"/>
        <a:font script="Hans" typeface="方正姚体"/>
        <a:font script="Hant" typeface="標楷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Tipo de madera">
      <a:fillStyleLst>
        <a:solidFill>
          <a:schemeClr val="phClr"/>
        </a:solidFill>
        <a:blipFill rotWithShape="1">
          <a:blip xmlns:r="http://schemas.openxmlformats.org/officeDocument/2006/relationships" r:embed="rId1">
            <a:duotone>
              <a:schemeClr val="phClr">
                <a:tint val="70000"/>
                <a:shade val="63000"/>
              </a:schemeClr>
              <a:schemeClr val="phClr">
                <a:tint val="10000"/>
                <a:satMod val="150000"/>
              </a:schemeClr>
            </a:duotone>
          </a:blip>
          <a:tile tx="0" ty="0" sx="60000" sy="59000" flip="none" algn="tl"/>
        </a:blipFill>
        <a:blipFill rotWithShape="1">
          <a:blip xmlns:r="http://schemas.openxmlformats.org/officeDocument/2006/relationships" r:embed="rId1">
            <a:duotone>
              <a:schemeClr val="phClr">
                <a:shade val="36000"/>
                <a:satMod val="120000"/>
              </a:schemeClr>
              <a:schemeClr val="phClr">
                <a:tint val="40000"/>
              </a:schemeClr>
            </a:duotone>
          </a:blip>
          <a:tile tx="0" ty="0" sx="60000" sy="59000" flip="none" algn="tl"/>
        </a:blip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softEdge rad="12700"/>
          </a:effectLst>
        </a:effectStyle>
        <a:effectStyle>
          <a:effectLst>
            <a:outerShdw blurRad="50800" dist="19050" dir="5400000" algn="tl" rotWithShape="0">
              <a:srgbClr val="000000">
                <a:alpha val="60000"/>
              </a:srgbClr>
            </a:outerShdw>
            <a:softEdge rad="12700"/>
          </a:effectLst>
        </a:effectStyle>
      </a:effectStyleLst>
      <a:bgFillStyleLst>
        <a:solidFill>
          <a:schemeClr val="phClr"/>
        </a:solidFill>
        <a:solidFill>
          <a:schemeClr val="phClr">
            <a:shade val="97000"/>
            <a:satMod val="150000"/>
          </a:schemeClr>
        </a:solidFill>
        <a:blipFill rotWithShape="1">
          <a:blip xmlns:r="http://schemas.openxmlformats.org/officeDocument/2006/relationships" r:embed="rId1">
            <a:duotone>
              <a:schemeClr val="phClr">
                <a:tint val="75000"/>
                <a:shade val="58000"/>
                <a:satMod val="120000"/>
              </a:schemeClr>
              <a:schemeClr val="phClr">
                <a:tint val="50000"/>
                <a:shade val="96000"/>
              </a:schemeClr>
            </a:duotone>
          </a:blip>
          <a:tile tx="0" ty="0" sx="100000" sy="100000" flip="none" algn="tl"/>
        </a:blipFill>
      </a:bgFillStyleLst>
    </a:fmtScheme>
  </a:themeElements>
  <a:objectDefaults/>
  <a:extraClrSchemeLst/>
  <a:extLst>
    <a:ext uri="{05A4C25C-085E-4340-85A3-A5531E510DB2}">
      <thm15:themeFamily xmlns:thm15="http://schemas.microsoft.com/office/thememl/2012/main" name="Wood Type" id="{7ACABC62-BF99-48CF-A9DC-4DB89C7B13DC}" vid="{142A1326-48AB-42A9-8428-CB14AA30176D}"/>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4731</TotalTime>
  <Words>2357</Words>
  <Application>Microsoft Office PowerPoint</Application>
  <PresentationFormat>Panorámica</PresentationFormat>
  <Paragraphs>123</Paragraphs>
  <Slides>35</Slides>
  <Notes>33</Notes>
  <HiddenSlides>0</HiddenSlides>
  <MMClips>0</MMClips>
  <ScaleCrop>false</ScaleCrop>
  <HeadingPairs>
    <vt:vector size="6" baseType="variant">
      <vt:variant>
        <vt:lpstr>Fuentes usadas</vt:lpstr>
      </vt:variant>
      <vt:variant>
        <vt:i4>4</vt:i4>
      </vt:variant>
      <vt:variant>
        <vt:lpstr>Tema</vt:lpstr>
      </vt:variant>
      <vt:variant>
        <vt:i4>1</vt:i4>
      </vt:variant>
      <vt:variant>
        <vt:lpstr>Títulos de diapositiva</vt:lpstr>
      </vt:variant>
      <vt:variant>
        <vt:i4>35</vt:i4>
      </vt:variant>
    </vt:vector>
  </HeadingPairs>
  <TitlesOfParts>
    <vt:vector size="40" baseType="lpstr">
      <vt:lpstr>Calibri</vt:lpstr>
      <vt:lpstr>Rockwell</vt:lpstr>
      <vt:lpstr>Rockwell Condensed</vt:lpstr>
      <vt:lpstr>Wingdings</vt:lpstr>
      <vt:lpstr>Tipo de madera</vt:lpstr>
      <vt:lpstr>Presentación de PowerPoint</vt:lpstr>
      <vt:lpstr>El fondo de inversión y las responsabilidades del director del fondo</vt:lpstr>
      <vt:lpstr>El fondo de inversión</vt:lpstr>
      <vt:lpstr>El fondo de inversión</vt:lpstr>
      <vt:lpstr>El fondo de inversión</vt:lpstr>
      <vt:lpstr>El fondo de inversión</vt:lpstr>
      <vt:lpstr>El fondo de inversión</vt:lpstr>
      <vt:lpstr>El fondo de inversión</vt:lpstr>
      <vt:lpstr>El fondo de inversión</vt:lpstr>
      <vt:lpstr>El fondo de inversión</vt:lpstr>
      <vt:lpstr>El fondo de inversión</vt:lpstr>
      <vt:lpstr>El fondo de inversión</vt:lpstr>
      <vt:lpstr>Origen del fondo de inversión</vt:lpstr>
      <vt:lpstr>Origen del fondo de inversión</vt:lpstr>
      <vt:lpstr>Origen del fondo de inversión</vt:lpstr>
      <vt:lpstr>Origen del fondo de inversión</vt:lpstr>
      <vt:lpstr>Origen del fondo de inversión</vt:lpstr>
      <vt:lpstr>Origen del fondo de inversión</vt:lpstr>
      <vt:lpstr>Origen del fondo de inversión</vt:lpstr>
      <vt:lpstr>El secretario del fondo de inversión </vt:lpstr>
      <vt:lpstr>El secretario del fondo de inversión </vt:lpstr>
      <vt:lpstr>El secretario del fondo de inversión </vt:lpstr>
      <vt:lpstr>Descripción del trabajo del secretario del fondo</vt:lpstr>
      <vt:lpstr>Descripción del trabajo del secretario del fondo</vt:lpstr>
      <vt:lpstr>Descripción del trabajo del secretario del fondo</vt:lpstr>
      <vt:lpstr>Descripción del trabajo del secretario del fondo</vt:lpstr>
      <vt:lpstr>Descripción del trabajo del secretario del fondo</vt:lpstr>
      <vt:lpstr>Descripción del trabajo del secretario del fondo</vt:lpstr>
      <vt:lpstr>Programas para promover el fondo de inversión</vt:lpstr>
      <vt:lpstr>Programas para promover el fondo de inversión</vt:lpstr>
      <vt:lpstr>Programas para promover el fondo de inversión</vt:lpstr>
      <vt:lpstr>Sugerencias para otros programas mensuales</vt:lpstr>
      <vt:lpstr>Sugerencias para otros programas mensuales</vt:lpstr>
      <vt:lpstr>Sugerencias para otros programas mensuales</vt:lpstr>
      <vt:lpstr>Sugerencias para otros programas mensuales</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Diapositiva 1</dc:title>
  <dc:creator>Jeisson</dc:creator>
  <cp:lastModifiedBy>Moises Prieto Sierra</cp:lastModifiedBy>
  <cp:revision>910</cp:revision>
  <dcterms:created xsi:type="dcterms:W3CDTF">2011-12-04T13:15:14Z</dcterms:created>
  <dcterms:modified xsi:type="dcterms:W3CDTF">2021-04-14T16:30:45Z</dcterms:modified>
</cp:coreProperties>
</file>