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3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5155" y="5173979"/>
            <a:ext cx="4754880" cy="1684020"/>
          </a:xfrm>
          <a:custGeom>
            <a:avLst/>
            <a:gdLst/>
            <a:ahLst/>
            <a:cxnLst/>
            <a:rect l="l" t="t" r="r" b="b"/>
            <a:pathLst>
              <a:path w="4754880" h="1684020">
                <a:moveTo>
                  <a:pt x="4754880" y="0"/>
                </a:moveTo>
                <a:lnTo>
                  <a:pt x="0" y="0"/>
                </a:lnTo>
                <a:lnTo>
                  <a:pt x="0" y="1684019"/>
                </a:lnTo>
                <a:lnTo>
                  <a:pt x="4754880" y="1684019"/>
                </a:lnTo>
                <a:lnTo>
                  <a:pt x="4754880" y="0"/>
                </a:lnTo>
                <a:close/>
              </a:path>
            </a:pathLst>
          </a:custGeom>
          <a:solidFill>
            <a:srgbClr val="A9D18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0215369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4617720"/>
            <a:ext cx="5026914" cy="1116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73710" y="4757928"/>
            <a:ext cx="4601210" cy="647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445495" y="208788"/>
            <a:ext cx="1653540" cy="1653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4853938"/>
            <a:ext cx="1639824" cy="20040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265836" y="5389143"/>
            <a:ext cx="266700" cy="9302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11836" y="4853938"/>
            <a:ext cx="5030724" cy="20040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743963" y="5389143"/>
            <a:ext cx="149225" cy="9302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2511615" y="5389143"/>
            <a:ext cx="269875" cy="9302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3147414" y="5389143"/>
            <a:ext cx="269875" cy="9302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3403298" y="5389143"/>
            <a:ext cx="266700" cy="9302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767499" y="5389143"/>
            <a:ext cx="263525" cy="9302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882521" y="5389143"/>
            <a:ext cx="266700" cy="9302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905916" y="5389143"/>
            <a:ext cx="266700" cy="9302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4119549" y="5389143"/>
            <a:ext cx="149225" cy="9302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3814571" y="4853938"/>
            <a:ext cx="1556003" cy="20040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340232"/>
            <a:ext cx="10358120" cy="1300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1486" y="2703702"/>
            <a:ext cx="10749026" cy="237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ailyverses.net/es/santiago/1/22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dailyverses.net/es/1-pedro/2/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55235" y="4910328"/>
            <a:ext cx="1491996" cy="1577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ángulo 6"/>
          <p:cNvSpPr/>
          <p:nvPr/>
        </p:nvSpPr>
        <p:spPr>
          <a:xfrm>
            <a:off x="228600" y="5334000"/>
            <a:ext cx="4267200" cy="990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377522" y="5536912"/>
            <a:ext cx="39693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EL TIEMPO DEL FIN</a:t>
            </a:r>
            <a:endParaRPr lang="es-ES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7303" y="282066"/>
            <a:ext cx="625030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pc="-195" dirty="0"/>
              <a:t>Atención </a:t>
            </a:r>
            <a:r>
              <a:rPr spc="-65" dirty="0"/>
              <a:t>prioritaria </a:t>
            </a:r>
            <a:r>
              <a:rPr spc="-204" dirty="0"/>
              <a:t>de </a:t>
            </a:r>
            <a:r>
              <a:rPr spc="-30" dirty="0"/>
              <a:t>la  </a:t>
            </a:r>
            <a:r>
              <a:rPr spc="-160" dirty="0"/>
              <a:t>Escuela</a:t>
            </a:r>
            <a:r>
              <a:rPr spc="-55" dirty="0"/>
              <a:t> </a:t>
            </a:r>
            <a:r>
              <a:rPr spc="-155" dirty="0"/>
              <a:t>Sabática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7303" y="2221763"/>
            <a:ext cx="9733280" cy="258000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45" dirty="0">
                <a:latin typeface="Verdana"/>
                <a:cs typeface="Verdana"/>
              </a:rPr>
              <a:t>Relevancia </a:t>
            </a:r>
            <a:r>
              <a:rPr sz="2800" spc="-80" dirty="0">
                <a:latin typeface="Verdana"/>
                <a:cs typeface="Verdana"/>
              </a:rPr>
              <a:t>al </a:t>
            </a:r>
            <a:r>
              <a:rPr sz="2800" spc="-155" dirty="0">
                <a:latin typeface="Verdana"/>
                <a:cs typeface="Verdana"/>
              </a:rPr>
              <a:t>estudio </a:t>
            </a:r>
            <a:r>
              <a:rPr sz="2800" spc="-210" dirty="0">
                <a:latin typeface="Verdana"/>
                <a:cs typeface="Verdana"/>
              </a:rPr>
              <a:t>de </a:t>
            </a:r>
            <a:r>
              <a:rPr sz="2800" spc="-80" dirty="0">
                <a:latin typeface="Verdana"/>
                <a:cs typeface="Verdana"/>
              </a:rPr>
              <a:t>la </a:t>
            </a:r>
            <a:r>
              <a:rPr sz="2800" spc="-110" dirty="0">
                <a:latin typeface="Verdana"/>
                <a:cs typeface="Verdana"/>
              </a:rPr>
              <a:t>Biblia </a:t>
            </a:r>
            <a:r>
              <a:rPr sz="2800" spc="-310" dirty="0">
                <a:latin typeface="Verdana"/>
                <a:cs typeface="Verdana"/>
              </a:rPr>
              <a:t>y </a:t>
            </a:r>
            <a:r>
              <a:rPr sz="2800" spc="-70" dirty="0">
                <a:latin typeface="Verdana"/>
                <a:cs typeface="Verdana"/>
              </a:rPr>
              <a:t>el</a:t>
            </a:r>
            <a:r>
              <a:rPr sz="2800" spc="-695" dirty="0">
                <a:latin typeface="Verdana"/>
                <a:cs typeface="Verdana"/>
              </a:rPr>
              <a:t> </a:t>
            </a:r>
            <a:r>
              <a:rPr sz="2800" spc="-140" dirty="0">
                <a:latin typeface="Verdana"/>
                <a:cs typeface="Verdana"/>
              </a:rPr>
              <a:t>crecimiento </a:t>
            </a:r>
            <a:r>
              <a:rPr sz="2800" spc="-114" dirty="0">
                <a:latin typeface="Verdana"/>
                <a:cs typeface="Verdana"/>
              </a:rPr>
              <a:t>espiritual</a:t>
            </a:r>
            <a:endParaRPr sz="28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0" dirty="0">
                <a:latin typeface="Verdana"/>
                <a:cs typeface="Verdana"/>
              </a:rPr>
              <a:t>Énfasis </a:t>
            </a:r>
            <a:r>
              <a:rPr sz="2800" spc="-125" dirty="0">
                <a:latin typeface="Verdana"/>
                <a:cs typeface="Verdana"/>
              </a:rPr>
              <a:t>del </a:t>
            </a:r>
            <a:r>
              <a:rPr sz="2800" spc="-170" dirty="0">
                <a:latin typeface="Verdana"/>
                <a:cs typeface="Verdana"/>
              </a:rPr>
              <a:t>programa </a:t>
            </a:r>
            <a:r>
              <a:rPr sz="2800" spc="-210" dirty="0">
                <a:latin typeface="Verdana"/>
                <a:cs typeface="Verdana"/>
              </a:rPr>
              <a:t>de </a:t>
            </a:r>
            <a:r>
              <a:rPr sz="2800" spc="-80" dirty="0">
                <a:latin typeface="Verdana"/>
                <a:cs typeface="Verdana"/>
              </a:rPr>
              <a:t>la </a:t>
            </a:r>
            <a:r>
              <a:rPr sz="2800" spc="-105" dirty="0">
                <a:latin typeface="Verdana"/>
                <a:cs typeface="Verdana"/>
              </a:rPr>
              <a:t>Escuela</a:t>
            </a:r>
            <a:r>
              <a:rPr sz="2800" spc="-685" dirty="0">
                <a:latin typeface="Verdana"/>
                <a:cs typeface="Verdana"/>
              </a:rPr>
              <a:t> </a:t>
            </a:r>
            <a:r>
              <a:rPr sz="2800" spc="-190" dirty="0">
                <a:latin typeface="Verdana"/>
                <a:cs typeface="Verdana"/>
              </a:rPr>
              <a:t>Sabática.</a:t>
            </a:r>
            <a:endParaRPr sz="28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45" dirty="0">
                <a:latin typeface="Verdana"/>
                <a:cs typeface="Verdana"/>
              </a:rPr>
              <a:t>Formación </a:t>
            </a:r>
            <a:r>
              <a:rPr sz="2800" spc="-204" dirty="0">
                <a:latin typeface="Verdana"/>
                <a:cs typeface="Verdana"/>
              </a:rPr>
              <a:t>de </a:t>
            </a:r>
            <a:r>
              <a:rPr sz="2800" spc="-120" dirty="0">
                <a:latin typeface="Verdana"/>
                <a:cs typeface="Verdana"/>
              </a:rPr>
              <a:t>Maestros </a:t>
            </a:r>
            <a:r>
              <a:rPr sz="2800" spc="-204" dirty="0">
                <a:latin typeface="Verdana"/>
                <a:cs typeface="Verdana"/>
              </a:rPr>
              <a:t>de </a:t>
            </a:r>
            <a:r>
              <a:rPr sz="2800" spc="-105" dirty="0">
                <a:latin typeface="Verdana"/>
                <a:cs typeface="Verdana"/>
              </a:rPr>
              <a:t>Escuela</a:t>
            </a:r>
            <a:r>
              <a:rPr sz="2800" spc="-450" dirty="0">
                <a:latin typeface="Verdana"/>
                <a:cs typeface="Verdana"/>
              </a:rPr>
              <a:t> </a:t>
            </a:r>
            <a:r>
              <a:rPr sz="2800" spc="-190" dirty="0">
                <a:latin typeface="Verdana"/>
                <a:cs typeface="Verdana"/>
              </a:rPr>
              <a:t>Sabática.</a:t>
            </a:r>
            <a:endParaRPr sz="28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0" dirty="0">
                <a:latin typeface="Verdana"/>
                <a:cs typeface="Verdana"/>
              </a:rPr>
              <a:t>Atención </a:t>
            </a:r>
            <a:r>
              <a:rPr sz="2800" spc="-114" dirty="0">
                <a:latin typeface="Verdana"/>
                <a:cs typeface="Verdana"/>
              </a:rPr>
              <a:t>prioritaria </a:t>
            </a:r>
            <a:r>
              <a:rPr sz="2800" spc="-195" dirty="0">
                <a:latin typeface="Verdana"/>
                <a:cs typeface="Verdana"/>
              </a:rPr>
              <a:t>a </a:t>
            </a:r>
            <a:r>
              <a:rPr sz="2800" spc="-165" dirty="0">
                <a:latin typeface="Verdana"/>
                <a:cs typeface="Verdana"/>
              </a:rPr>
              <a:t>todos </a:t>
            </a:r>
            <a:r>
              <a:rPr sz="2800" spc="-50" dirty="0">
                <a:latin typeface="Verdana"/>
                <a:cs typeface="Verdana"/>
              </a:rPr>
              <a:t>los</a:t>
            </a:r>
            <a:r>
              <a:rPr sz="2800" spc="-500" dirty="0">
                <a:latin typeface="Verdana"/>
                <a:cs typeface="Verdana"/>
              </a:rPr>
              <a:t> </a:t>
            </a:r>
            <a:r>
              <a:rPr sz="2800" spc="-190" dirty="0">
                <a:latin typeface="Verdana"/>
                <a:cs typeface="Verdana"/>
              </a:rPr>
              <a:t>miembros.</a:t>
            </a:r>
            <a:endParaRPr sz="28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70" dirty="0">
                <a:latin typeface="Verdana"/>
                <a:cs typeface="Verdana"/>
              </a:rPr>
              <a:t>Apadrinamiento </a:t>
            </a:r>
            <a:r>
              <a:rPr sz="2800" spc="-210" dirty="0">
                <a:latin typeface="Verdana"/>
                <a:cs typeface="Verdana"/>
              </a:rPr>
              <a:t>de </a:t>
            </a:r>
            <a:r>
              <a:rPr sz="2800" spc="-120" dirty="0">
                <a:latin typeface="Verdana"/>
                <a:cs typeface="Verdana"/>
              </a:rPr>
              <a:t>familias </a:t>
            </a:r>
            <a:r>
              <a:rPr sz="2800" spc="-135" dirty="0">
                <a:latin typeface="Verdana"/>
                <a:cs typeface="Verdana"/>
              </a:rPr>
              <a:t>por</a:t>
            </a:r>
            <a:r>
              <a:rPr sz="2800" spc="-360" dirty="0">
                <a:latin typeface="Verdana"/>
                <a:cs typeface="Verdana"/>
              </a:rPr>
              <a:t> </a:t>
            </a:r>
            <a:r>
              <a:rPr sz="2800" spc="-215" dirty="0">
                <a:latin typeface="Verdana"/>
                <a:cs typeface="Verdana"/>
              </a:rPr>
              <a:t>semana.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15371" y="181355"/>
            <a:ext cx="1493520" cy="1577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207507"/>
            <a:ext cx="6092190" cy="1648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41680"/>
            <a:ext cx="54940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Advertencia</a:t>
            </a:r>
            <a:r>
              <a:rPr spc="-140" dirty="0"/>
              <a:t> inspirada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28366" y="2115206"/>
            <a:ext cx="8508365" cy="373507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800" spc="-155" dirty="0">
                <a:latin typeface="Verdana"/>
                <a:cs typeface="Verdana"/>
              </a:rPr>
              <a:t>No</a:t>
            </a:r>
            <a:r>
              <a:rPr sz="2800" spc="-250" dirty="0">
                <a:latin typeface="Verdana"/>
                <a:cs typeface="Verdana"/>
              </a:rPr>
              <a:t> </a:t>
            </a:r>
            <a:r>
              <a:rPr sz="2800" spc="-85" dirty="0">
                <a:latin typeface="Verdana"/>
                <a:cs typeface="Verdana"/>
              </a:rPr>
              <a:t>es</a:t>
            </a:r>
            <a:r>
              <a:rPr sz="2800" spc="-254" dirty="0">
                <a:latin typeface="Verdana"/>
                <a:cs typeface="Verdana"/>
              </a:rPr>
              <a:t> </a:t>
            </a:r>
            <a:r>
              <a:rPr sz="2800" spc="-135" dirty="0">
                <a:latin typeface="Verdana"/>
                <a:cs typeface="Verdana"/>
              </a:rPr>
              <a:t>natural</a:t>
            </a:r>
            <a:r>
              <a:rPr sz="2800" spc="-270" dirty="0">
                <a:latin typeface="Verdana"/>
                <a:cs typeface="Verdana"/>
              </a:rPr>
              <a:t> </a:t>
            </a:r>
            <a:r>
              <a:rPr sz="2800" spc="-175" dirty="0">
                <a:latin typeface="Verdana"/>
                <a:cs typeface="Verdana"/>
              </a:rPr>
              <a:t>amar</a:t>
            </a:r>
            <a:r>
              <a:rPr sz="2800" spc="-270" dirty="0">
                <a:latin typeface="Verdana"/>
                <a:cs typeface="Verdana"/>
              </a:rPr>
              <a:t> </a:t>
            </a:r>
            <a:r>
              <a:rPr sz="2800" spc="-60" dirty="0">
                <a:latin typeface="Verdana"/>
                <a:cs typeface="Verdana"/>
              </a:rPr>
              <a:t>el</a:t>
            </a:r>
            <a:r>
              <a:rPr sz="2800" spc="-235" dirty="0">
                <a:latin typeface="Verdana"/>
                <a:cs typeface="Verdana"/>
              </a:rPr>
              <a:t> </a:t>
            </a:r>
            <a:r>
              <a:rPr sz="2800" spc="-150" dirty="0">
                <a:latin typeface="Verdana"/>
                <a:cs typeface="Verdana"/>
              </a:rPr>
              <a:t>estudio</a:t>
            </a:r>
            <a:r>
              <a:rPr sz="2800" spc="-270" dirty="0">
                <a:latin typeface="Verdana"/>
                <a:cs typeface="Verdana"/>
              </a:rPr>
              <a:t> </a:t>
            </a:r>
            <a:r>
              <a:rPr sz="2800" spc="-200" dirty="0">
                <a:latin typeface="Verdana"/>
                <a:cs typeface="Verdana"/>
              </a:rPr>
              <a:t>de</a:t>
            </a:r>
            <a:r>
              <a:rPr sz="2800" spc="-254" dirty="0">
                <a:latin typeface="Verdana"/>
                <a:cs typeface="Verdana"/>
              </a:rPr>
              <a:t> </a:t>
            </a:r>
            <a:r>
              <a:rPr sz="2800" spc="-80" dirty="0">
                <a:latin typeface="Verdana"/>
                <a:cs typeface="Verdana"/>
              </a:rPr>
              <a:t>la</a:t>
            </a:r>
            <a:r>
              <a:rPr sz="2800" spc="-245" dirty="0">
                <a:latin typeface="Verdana"/>
                <a:cs typeface="Verdana"/>
              </a:rPr>
              <a:t> </a:t>
            </a:r>
            <a:r>
              <a:rPr sz="2800" spc="-145" dirty="0">
                <a:latin typeface="Verdana"/>
                <a:cs typeface="Verdana"/>
              </a:rPr>
              <a:t>Biblia.</a:t>
            </a:r>
            <a:endParaRPr sz="2800">
              <a:latin typeface="Verdana"/>
              <a:cs typeface="Verdana"/>
            </a:endParaRPr>
          </a:p>
          <a:p>
            <a:pPr marL="12700" marR="5080">
              <a:lnSpc>
                <a:spcPct val="90000"/>
              </a:lnSpc>
              <a:spcBef>
                <a:spcPts val="994"/>
              </a:spcBef>
            </a:pPr>
            <a:r>
              <a:rPr sz="2800" spc="-235" dirty="0">
                <a:latin typeface="Verdana"/>
                <a:cs typeface="Verdana"/>
              </a:rPr>
              <a:t>Tanto </a:t>
            </a:r>
            <a:r>
              <a:rPr sz="2800" spc="-50" dirty="0">
                <a:latin typeface="Verdana"/>
                <a:cs typeface="Verdana"/>
              </a:rPr>
              <a:t>los </a:t>
            </a:r>
            <a:r>
              <a:rPr sz="2800" spc="-145" dirty="0">
                <a:latin typeface="Verdana"/>
                <a:cs typeface="Verdana"/>
              </a:rPr>
              <a:t>ancianos </a:t>
            </a:r>
            <a:r>
              <a:rPr sz="2800" spc="-190" dirty="0">
                <a:latin typeface="Verdana"/>
                <a:cs typeface="Verdana"/>
              </a:rPr>
              <a:t>como </a:t>
            </a:r>
            <a:r>
              <a:rPr sz="2800" spc="-55" dirty="0">
                <a:latin typeface="Verdana"/>
                <a:cs typeface="Verdana"/>
              </a:rPr>
              <a:t>los </a:t>
            </a:r>
            <a:r>
              <a:rPr sz="2800" spc="-180" dirty="0">
                <a:latin typeface="Verdana"/>
                <a:cs typeface="Verdana"/>
              </a:rPr>
              <a:t>jóvenes </a:t>
            </a:r>
            <a:r>
              <a:rPr sz="2800" spc="-160" dirty="0">
                <a:latin typeface="Verdana"/>
                <a:cs typeface="Verdana"/>
              </a:rPr>
              <a:t>descuidan </a:t>
            </a:r>
            <a:r>
              <a:rPr sz="2800" spc="-80" dirty="0">
                <a:latin typeface="Verdana"/>
                <a:cs typeface="Verdana"/>
              </a:rPr>
              <a:t>la  </a:t>
            </a:r>
            <a:r>
              <a:rPr sz="2800" spc="-150" dirty="0">
                <a:latin typeface="Verdana"/>
                <a:cs typeface="Verdana"/>
              </a:rPr>
              <a:t>Biblia. </a:t>
            </a:r>
            <a:r>
              <a:rPr sz="2800" spc="-160" dirty="0">
                <a:latin typeface="Verdana"/>
                <a:cs typeface="Verdana"/>
              </a:rPr>
              <a:t>No </a:t>
            </a:r>
            <a:r>
              <a:rPr sz="2800" spc="-170" dirty="0">
                <a:latin typeface="Verdana"/>
                <a:cs typeface="Verdana"/>
              </a:rPr>
              <a:t>hacen </a:t>
            </a:r>
            <a:r>
              <a:rPr sz="2800" spc="-210" dirty="0">
                <a:latin typeface="Verdana"/>
                <a:cs typeface="Verdana"/>
              </a:rPr>
              <a:t>de </a:t>
            </a:r>
            <a:r>
              <a:rPr sz="2800" spc="-80" dirty="0">
                <a:latin typeface="Verdana"/>
                <a:cs typeface="Verdana"/>
              </a:rPr>
              <a:t>ella </a:t>
            </a:r>
            <a:r>
              <a:rPr sz="2800" spc="-114" dirty="0">
                <a:latin typeface="Verdana"/>
                <a:cs typeface="Verdana"/>
              </a:rPr>
              <a:t>su </a:t>
            </a:r>
            <a:r>
              <a:rPr sz="2800" spc="-185" dirty="0">
                <a:latin typeface="Verdana"/>
                <a:cs typeface="Verdana"/>
              </a:rPr>
              <a:t>estudio, </a:t>
            </a:r>
            <a:r>
              <a:rPr sz="2800" spc="-80" dirty="0">
                <a:latin typeface="Verdana"/>
                <a:cs typeface="Verdana"/>
              </a:rPr>
              <a:t>la </a:t>
            </a:r>
            <a:r>
              <a:rPr sz="2800" spc="-120" dirty="0">
                <a:latin typeface="Verdana"/>
                <a:cs typeface="Verdana"/>
              </a:rPr>
              <a:t>regla </a:t>
            </a:r>
            <a:r>
              <a:rPr sz="2800" spc="-210" dirty="0">
                <a:latin typeface="Verdana"/>
                <a:cs typeface="Verdana"/>
              </a:rPr>
              <a:t>de </a:t>
            </a:r>
            <a:r>
              <a:rPr sz="2800" spc="-114" dirty="0">
                <a:latin typeface="Verdana"/>
                <a:cs typeface="Verdana"/>
              </a:rPr>
              <a:t>su  </a:t>
            </a:r>
            <a:r>
              <a:rPr sz="2800" spc="-285" dirty="0">
                <a:latin typeface="Verdana"/>
                <a:cs typeface="Verdana"/>
              </a:rPr>
              <a:t>vida… </a:t>
            </a:r>
            <a:r>
              <a:rPr sz="2800" spc="-120" dirty="0">
                <a:latin typeface="Verdana"/>
                <a:cs typeface="Verdana"/>
              </a:rPr>
              <a:t>Este </a:t>
            </a:r>
            <a:r>
              <a:rPr sz="2800" spc="-90" dirty="0">
                <a:latin typeface="Verdana"/>
                <a:cs typeface="Verdana"/>
              </a:rPr>
              <a:t>libro </a:t>
            </a:r>
            <a:r>
              <a:rPr sz="2800" spc="-95" dirty="0">
                <a:latin typeface="Verdana"/>
                <a:cs typeface="Verdana"/>
              </a:rPr>
              <a:t>es </a:t>
            </a:r>
            <a:r>
              <a:rPr sz="2800" spc="-70" dirty="0">
                <a:latin typeface="Verdana"/>
                <a:cs typeface="Verdana"/>
              </a:rPr>
              <a:t>el </a:t>
            </a:r>
            <a:r>
              <a:rPr sz="2800" spc="-215" dirty="0">
                <a:latin typeface="Verdana"/>
                <a:cs typeface="Verdana"/>
              </a:rPr>
              <a:t>Guía </a:t>
            </a:r>
            <a:r>
              <a:rPr sz="2800" spc="-210" dirty="0">
                <a:latin typeface="Verdana"/>
                <a:cs typeface="Verdana"/>
              </a:rPr>
              <a:t>que </a:t>
            </a:r>
            <a:r>
              <a:rPr sz="2800" spc="-135" dirty="0">
                <a:latin typeface="Verdana"/>
                <a:cs typeface="Verdana"/>
              </a:rPr>
              <a:t>nos </a:t>
            </a:r>
            <a:r>
              <a:rPr sz="2800" spc="-114" dirty="0">
                <a:latin typeface="Verdana"/>
                <a:cs typeface="Verdana"/>
              </a:rPr>
              <a:t>lleva </a:t>
            </a:r>
            <a:r>
              <a:rPr sz="2800" spc="-195" dirty="0">
                <a:latin typeface="Verdana"/>
                <a:cs typeface="Verdana"/>
              </a:rPr>
              <a:t>a </a:t>
            </a:r>
            <a:r>
              <a:rPr sz="2800" spc="-210" dirty="0">
                <a:latin typeface="Verdana"/>
                <a:cs typeface="Verdana"/>
              </a:rPr>
              <a:t>una </a:t>
            </a:r>
            <a:r>
              <a:rPr sz="2800" spc="-190" dirty="0">
                <a:latin typeface="Verdana"/>
                <a:cs typeface="Verdana"/>
              </a:rPr>
              <a:t>vida  </a:t>
            </a:r>
            <a:r>
              <a:rPr sz="2800" spc="-185" dirty="0">
                <a:latin typeface="Verdana"/>
                <a:cs typeface="Verdana"/>
              </a:rPr>
              <a:t>más </a:t>
            </a:r>
            <a:r>
              <a:rPr sz="2800" spc="-175" dirty="0">
                <a:latin typeface="Verdana"/>
                <a:cs typeface="Verdana"/>
              </a:rPr>
              <a:t>elevada </a:t>
            </a:r>
            <a:r>
              <a:rPr sz="2800" spc="-310" dirty="0">
                <a:latin typeface="Verdana"/>
                <a:cs typeface="Verdana"/>
              </a:rPr>
              <a:t>y </a:t>
            </a:r>
            <a:r>
              <a:rPr sz="2800" spc="-185" dirty="0">
                <a:latin typeface="Verdana"/>
                <a:cs typeface="Verdana"/>
              </a:rPr>
              <a:t>más </a:t>
            </a:r>
            <a:r>
              <a:rPr sz="2800" spc="-200" dirty="0">
                <a:latin typeface="Verdana"/>
                <a:cs typeface="Verdana"/>
              </a:rPr>
              <a:t>santa. </a:t>
            </a:r>
            <a:r>
              <a:rPr sz="2800" spc="-55" dirty="0">
                <a:latin typeface="Verdana"/>
                <a:cs typeface="Verdana"/>
              </a:rPr>
              <a:t>Los </a:t>
            </a:r>
            <a:r>
              <a:rPr sz="2800" spc="-175" dirty="0">
                <a:latin typeface="Verdana"/>
                <a:cs typeface="Verdana"/>
              </a:rPr>
              <a:t>jóvenes </a:t>
            </a:r>
            <a:r>
              <a:rPr sz="2800" spc="-125" dirty="0">
                <a:latin typeface="Verdana"/>
                <a:cs typeface="Verdana"/>
              </a:rPr>
              <a:t>declararían  </a:t>
            </a:r>
            <a:r>
              <a:rPr sz="2800" spc="-210" dirty="0">
                <a:latin typeface="Verdana"/>
                <a:cs typeface="Verdana"/>
              </a:rPr>
              <a:t>que </a:t>
            </a:r>
            <a:r>
              <a:rPr sz="2800" spc="-95" dirty="0">
                <a:latin typeface="Verdana"/>
                <a:cs typeface="Verdana"/>
              </a:rPr>
              <a:t>es </a:t>
            </a:r>
            <a:r>
              <a:rPr sz="2800" spc="-70" dirty="0">
                <a:latin typeface="Verdana"/>
                <a:cs typeface="Verdana"/>
              </a:rPr>
              <a:t>el </a:t>
            </a:r>
            <a:r>
              <a:rPr sz="2800" spc="-90" dirty="0">
                <a:latin typeface="Verdana"/>
                <a:cs typeface="Verdana"/>
              </a:rPr>
              <a:t>libro </a:t>
            </a:r>
            <a:r>
              <a:rPr sz="2800" spc="-180" dirty="0">
                <a:latin typeface="Verdana"/>
                <a:cs typeface="Verdana"/>
              </a:rPr>
              <a:t>más </a:t>
            </a:r>
            <a:r>
              <a:rPr sz="2800" spc="-150" dirty="0">
                <a:latin typeface="Verdana"/>
                <a:cs typeface="Verdana"/>
              </a:rPr>
              <a:t>interesante </a:t>
            </a:r>
            <a:r>
              <a:rPr sz="2800" spc="-210" dirty="0">
                <a:latin typeface="Verdana"/>
                <a:cs typeface="Verdana"/>
              </a:rPr>
              <a:t>que </a:t>
            </a:r>
            <a:r>
              <a:rPr sz="2800" spc="-145" dirty="0">
                <a:latin typeface="Verdana"/>
                <a:cs typeface="Verdana"/>
              </a:rPr>
              <a:t>leyeron </a:t>
            </a:r>
            <a:r>
              <a:rPr sz="2800" spc="-175" dirty="0">
                <a:latin typeface="Verdana"/>
                <a:cs typeface="Verdana"/>
              </a:rPr>
              <a:t>alguna  </a:t>
            </a:r>
            <a:r>
              <a:rPr sz="2800" spc="-229" dirty="0">
                <a:latin typeface="Verdana"/>
                <a:cs typeface="Verdana"/>
              </a:rPr>
              <a:t>vez, </a:t>
            </a:r>
            <a:r>
              <a:rPr sz="2800" spc="-40" dirty="0">
                <a:latin typeface="Verdana"/>
                <a:cs typeface="Verdana"/>
              </a:rPr>
              <a:t>si </a:t>
            </a:r>
            <a:r>
              <a:rPr sz="2800" spc="-114" dirty="0">
                <a:latin typeface="Verdana"/>
                <a:cs typeface="Verdana"/>
              </a:rPr>
              <a:t>su </a:t>
            </a:r>
            <a:r>
              <a:rPr sz="2800" spc="-170" dirty="0">
                <a:latin typeface="Verdana"/>
                <a:cs typeface="Verdana"/>
              </a:rPr>
              <a:t>imaginación </a:t>
            </a:r>
            <a:r>
              <a:rPr sz="2800" spc="-195" dirty="0">
                <a:latin typeface="Verdana"/>
                <a:cs typeface="Verdana"/>
              </a:rPr>
              <a:t>no </a:t>
            </a:r>
            <a:r>
              <a:rPr sz="2800" spc="-155" dirty="0">
                <a:latin typeface="Verdana"/>
                <a:cs typeface="Verdana"/>
              </a:rPr>
              <a:t>hubiese </a:t>
            </a:r>
            <a:r>
              <a:rPr sz="2800" spc="-215" dirty="0">
                <a:latin typeface="Verdana"/>
                <a:cs typeface="Verdana"/>
              </a:rPr>
              <a:t>quedado</a:t>
            </a:r>
            <a:r>
              <a:rPr sz="2800" spc="-665" dirty="0">
                <a:latin typeface="Verdana"/>
                <a:cs typeface="Verdana"/>
              </a:rPr>
              <a:t> </a:t>
            </a:r>
            <a:r>
              <a:rPr sz="2800" spc="-155" dirty="0">
                <a:latin typeface="Verdana"/>
                <a:cs typeface="Verdana"/>
              </a:rPr>
              <a:t>pervertida  </a:t>
            </a:r>
            <a:r>
              <a:rPr sz="2800" spc="-135" dirty="0">
                <a:latin typeface="Verdana"/>
                <a:cs typeface="Verdana"/>
              </a:rPr>
              <a:t>por </a:t>
            </a:r>
            <a:r>
              <a:rPr sz="2800" spc="-80" dirty="0">
                <a:latin typeface="Verdana"/>
                <a:cs typeface="Verdana"/>
              </a:rPr>
              <a:t>la </a:t>
            </a:r>
            <a:r>
              <a:rPr sz="2800" spc="-120" dirty="0">
                <a:latin typeface="Verdana"/>
                <a:cs typeface="Verdana"/>
              </a:rPr>
              <a:t>lectura </a:t>
            </a:r>
            <a:r>
              <a:rPr sz="2800" spc="-210" dirty="0">
                <a:latin typeface="Verdana"/>
                <a:cs typeface="Verdana"/>
              </a:rPr>
              <a:t>de </a:t>
            </a:r>
            <a:r>
              <a:rPr sz="2800" spc="-110" dirty="0">
                <a:latin typeface="Verdana"/>
                <a:cs typeface="Verdana"/>
              </a:rPr>
              <a:t>historias </a:t>
            </a:r>
            <a:r>
              <a:rPr sz="2800" spc="-200" dirty="0">
                <a:latin typeface="Verdana"/>
                <a:cs typeface="Verdana"/>
              </a:rPr>
              <a:t>ficticias.10 </a:t>
            </a:r>
            <a:r>
              <a:rPr sz="2800" spc="-770" dirty="0">
                <a:latin typeface="Verdana"/>
                <a:cs typeface="Verdana"/>
              </a:rPr>
              <a:t>{ </a:t>
            </a:r>
            <a:r>
              <a:rPr sz="2800" spc="-200" dirty="0">
                <a:latin typeface="Verdana"/>
                <a:cs typeface="Verdana"/>
              </a:rPr>
              <a:t>CPI </a:t>
            </a:r>
            <a:r>
              <a:rPr sz="2800" spc="-450" dirty="0">
                <a:latin typeface="Verdana"/>
                <a:cs typeface="Verdana"/>
              </a:rPr>
              <a:t>158.2;  </a:t>
            </a:r>
            <a:r>
              <a:rPr sz="2800" spc="-260" dirty="0">
                <a:latin typeface="Verdana"/>
                <a:cs typeface="Verdana"/>
              </a:rPr>
              <a:t>CCh.88.4</a:t>
            </a:r>
            <a:r>
              <a:rPr sz="2800" spc="-220" dirty="0">
                <a:latin typeface="Verdana"/>
                <a:cs typeface="Verdana"/>
              </a:rPr>
              <a:t> </a:t>
            </a:r>
            <a:r>
              <a:rPr sz="2800" spc="-770" dirty="0">
                <a:latin typeface="Verdana"/>
                <a:cs typeface="Verdana"/>
              </a:rPr>
              <a:t>}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15371" y="181355"/>
            <a:ext cx="1493520" cy="1577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491739"/>
            <a:ext cx="2648711" cy="3073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41680"/>
            <a:ext cx="45923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40" dirty="0"/>
              <a:t>Mensaje</a:t>
            </a:r>
            <a:r>
              <a:rPr spc="-80" dirty="0"/>
              <a:t> </a:t>
            </a:r>
            <a:r>
              <a:rPr spc="-165" dirty="0"/>
              <a:t>inspirado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7492" y="2480817"/>
            <a:ext cx="8204834" cy="275653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0"/>
              </a:spcBef>
            </a:pPr>
            <a:r>
              <a:rPr sz="2800" spc="-145" dirty="0">
                <a:latin typeface="Verdana"/>
                <a:cs typeface="Verdana"/>
              </a:rPr>
              <a:t>Bien </a:t>
            </a:r>
            <a:r>
              <a:rPr sz="2800" spc="-150" dirty="0">
                <a:latin typeface="Verdana"/>
                <a:cs typeface="Verdana"/>
              </a:rPr>
              <a:t>sabe </a:t>
            </a:r>
            <a:r>
              <a:rPr sz="2800" spc="-170" dirty="0">
                <a:latin typeface="Verdana"/>
                <a:cs typeface="Verdana"/>
              </a:rPr>
              <a:t>Satanás </a:t>
            </a:r>
            <a:r>
              <a:rPr sz="2800" spc="-210" dirty="0">
                <a:latin typeface="Verdana"/>
                <a:cs typeface="Verdana"/>
              </a:rPr>
              <a:t>que </a:t>
            </a:r>
            <a:r>
              <a:rPr sz="2800" spc="-160" dirty="0">
                <a:latin typeface="Verdana"/>
                <a:cs typeface="Verdana"/>
              </a:rPr>
              <a:t>todos </a:t>
            </a:r>
            <a:r>
              <a:rPr sz="2800" spc="-120" dirty="0">
                <a:latin typeface="Verdana"/>
                <a:cs typeface="Verdana"/>
              </a:rPr>
              <a:t>aquellos </a:t>
            </a:r>
            <a:r>
              <a:rPr sz="2800" spc="-195" dirty="0">
                <a:latin typeface="Verdana"/>
                <a:cs typeface="Verdana"/>
              </a:rPr>
              <a:t>a </a:t>
            </a:r>
            <a:r>
              <a:rPr sz="2800" spc="-155" dirty="0">
                <a:latin typeface="Verdana"/>
                <a:cs typeface="Verdana"/>
              </a:rPr>
              <a:t>quienes  </a:t>
            </a:r>
            <a:r>
              <a:rPr sz="2800" spc="-210" dirty="0">
                <a:latin typeface="Verdana"/>
                <a:cs typeface="Verdana"/>
              </a:rPr>
              <a:t>pueda </a:t>
            </a:r>
            <a:r>
              <a:rPr sz="2800" spc="-125" dirty="0">
                <a:latin typeface="Verdana"/>
                <a:cs typeface="Verdana"/>
              </a:rPr>
              <a:t>inducir </a:t>
            </a:r>
            <a:r>
              <a:rPr sz="2800" spc="-195" dirty="0">
                <a:latin typeface="Verdana"/>
                <a:cs typeface="Verdana"/>
              </a:rPr>
              <a:t>a </a:t>
            </a:r>
            <a:r>
              <a:rPr sz="2800" spc="-135" dirty="0">
                <a:latin typeface="Verdana"/>
                <a:cs typeface="Verdana"/>
              </a:rPr>
              <a:t>descuidar </a:t>
            </a:r>
            <a:r>
              <a:rPr sz="2800" spc="-80" dirty="0">
                <a:latin typeface="Verdana"/>
                <a:cs typeface="Verdana"/>
              </a:rPr>
              <a:t>la </a:t>
            </a:r>
            <a:r>
              <a:rPr sz="2800" spc="-130" dirty="0">
                <a:latin typeface="Verdana"/>
                <a:cs typeface="Verdana"/>
              </a:rPr>
              <a:t>oración </a:t>
            </a:r>
            <a:r>
              <a:rPr sz="2800" spc="-310" dirty="0">
                <a:latin typeface="Verdana"/>
                <a:cs typeface="Verdana"/>
              </a:rPr>
              <a:t>y </a:t>
            </a:r>
            <a:r>
              <a:rPr sz="2800" spc="-70" dirty="0">
                <a:latin typeface="Verdana"/>
                <a:cs typeface="Verdana"/>
              </a:rPr>
              <a:t>el </a:t>
            </a:r>
            <a:r>
              <a:rPr sz="2800" spc="-155" dirty="0">
                <a:latin typeface="Verdana"/>
                <a:cs typeface="Verdana"/>
              </a:rPr>
              <a:t>estudio</a:t>
            </a:r>
            <a:r>
              <a:rPr sz="2800" spc="-750" dirty="0">
                <a:latin typeface="Verdana"/>
                <a:cs typeface="Verdana"/>
              </a:rPr>
              <a:t> </a:t>
            </a:r>
            <a:r>
              <a:rPr sz="2800" spc="-210" dirty="0">
                <a:latin typeface="Verdana"/>
                <a:cs typeface="Verdana"/>
              </a:rPr>
              <a:t>de  </a:t>
            </a:r>
            <a:r>
              <a:rPr sz="2800" spc="-55" dirty="0">
                <a:latin typeface="Verdana"/>
                <a:cs typeface="Verdana"/>
              </a:rPr>
              <a:t>las </a:t>
            </a:r>
            <a:r>
              <a:rPr sz="2800" spc="-160" dirty="0">
                <a:latin typeface="Verdana"/>
                <a:cs typeface="Verdana"/>
              </a:rPr>
              <a:t>Sagradas </a:t>
            </a:r>
            <a:r>
              <a:rPr sz="2800" spc="-90" dirty="0">
                <a:latin typeface="Verdana"/>
                <a:cs typeface="Verdana"/>
              </a:rPr>
              <a:t>Escrituras </a:t>
            </a:r>
            <a:r>
              <a:rPr sz="2800" spc="-120" dirty="0">
                <a:latin typeface="Verdana"/>
                <a:cs typeface="Verdana"/>
              </a:rPr>
              <a:t>serán </a:t>
            </a:r>
            <a:r>
              <a:rPr sz="2800" spc="-150" dirty="0">
                <a:latin typeface="Verdana"/>
                <a:cs typeface="Verdana"/>
              </a:rPr>
              <a:t>vencidos </a:t>
            </a:r>
            <a:r>
              <a:rPr sz="2800" spc="-135" dirty="0">
                <a:latin typeface="Verdana"/>
                <a:cs typeface="Verdana"/>
              </a:rPr>
              <a:t>por </a:t>
            </a:r>
            <a:r>
              <a:rPr sz="2800" spc="-80" dirty="0">
                <a:latin typeface="Verdana"/>
                <a:cs typeface="Verdana"/>
              </a:rPr>
              <a:t>sus  </a:t>
            </a:r>
            <a:r>
              <a:rPr sz="2800" spc="-204" dirty="0">
                <a:latin typeface="Verdana"/>
                <a:cs typeface="Verdana"/>
              </a:rPr>
              <a:t>ataques. </a:t>
            </a:r>
            <a:r>
              <a:rPr sz="2800" spc="-245" dirty="0">
                <a:latin typeface="Verdana"/>
                <a:cs typeface="Verdana"/>
              </a:rPr>
              <a:t>De </a:t>
            </a:r>
            <a:r>
              <a:rPr sz="2800" spc="-180" dirty="0">
                <a:latin typeface="Verdana"/>
                <a:cs typeface="Verdana"/>
              </a:rPr>
              <a:t>aquí </a:t>
            </a:r>
            <a:r>
              <a:rPr sz="2800" spc="-210" dirty="0">
                <a:latin typeface="Verdana"/>
                <a:cs typeface="Verdana"/>
              </a:rPr>
              <a:t>que </a:t>
            </a:r>
            <a:r>
              <a:rPr sz="2800" spc="-185" dirty="0">
                <a:latin typeface="Verdana"/>
                <a:cs typeface="Verdana"/>
              </a:rPr>
              <a:t>invente cuanta </a:t>
            </a:r>
            <a:r>
              <a:rPr sz="2800" spc="-170" dirty="0">
                <a:latin typeface="Verdana"/>
                <a:cs typeface="Verdana"/>
              </a:rPr>
              <a:t>estratagema  </a:t>
            </a:r>
            <a:r>
              <a:rPr sz="2800" spc="-65" dirty="0">
                <a:latin typeface="Verdana"/>
                <a:cs typeface="Verdana"/>
              </a:rPr>
              <a:t>le </a:t>
            </a:r>
            <a:r>
              <a:rPr sz="2800" spc="-90" dirty="0">
                <a:latin typeface="Verdana"/>
                <a:cs typeface="Verdana"/>
              </a:rPr>
              <a:t>es </a:t>
            </a:r>
            <a:r>
              <a:rPr sz="2800" spc="-120" dirty="0">
                <a:latin typeface="Verdana"/>
                <a:cs typeface="Verdana"/>
              </a:rPr>
              <a:t>posible </a:t>
            </a:r>
            <a:r>
              <a:rPr sz="2800" spc="-155" dirty="0">
                <a:latin typeface="Verdana"/>
                <a:cs typeface="Verdana"/>
              </a:rPr>
              <a:t>para tener </a:t>
            </a:r>
            <a:r>
              <a:rPr sz="2800" spc="-55" dirty="0">
                <a:latin typeface="Verdana"/>
                <a:cs typeface="Verdana"/>
              </a:rPr>
              <a:t>las </a:t>
            </a:r>
            <a:r>
              <a:rPr sz="2800" spc="-185" dirty="0">
                <a:latin typeface="Verdana"/>
                <a:cs typeface="Verdana"/>
              </a:rPr>
              <a:t>mentes </a:t>
            </a:r>
            <a:r>
              <a:rPr sz="2800" spc="-155" dirty="0">
                <a:latin typeface="Verdana"/>
                <a:cs typeface="Verdana"/>
              </a:rPr>
              <a:t>distraídas.—El  </a:t>
            </a:r>
            <a:r>
              <a:rPr sz="2800" spc="-130" dirty="0">
                <a:latin typeface="Verdana"/>
                <a:cs typeface="Verdana"/>
              </a:rPr>
              <a:t>Conflicto </a:t>
            </a:r>
            <a:r>
              <a:rPr sz="2800" spc="-210" dirty="0">
                <a:latin typeface="Verdana"/>
                <a:cs typeface="Verdana"/>
              </a:rPr>
              <a:t>de </a:t>
            </a:r>
            <a:r>
              <a:rPr sz="2800" spc="-50" dirty="0">
                <a:latin typeface="Verdana"/>
                <a:cs typeface="Verdana"/>
              </a:rPr>
              <a:t>los </a:t>
            </a:r>
            <a:r>
              <a:rPr sz="2800" spc="-150" dirty="0">
                <a:latin typeface="Verdana"/>
                <a:cs typeface="Verdana"/>
              </a:rPr>
              <a:t>Siglos, </a:t>
            </a:r>
            <a:r>
              <a:rPr sz="2800" spc="-315" dirty="0">
                <a:latin typeface="Verdana"/>
                <a:cs typeface="Verdana"/>
              </a:rPr>
              <a:t>573 </a:t>
            </a:r>
            <a:r>
              <a:rPr sz="2800" spc="-365" dirty="0">
                <a:latin typeface="Verdana"/>
                <a:cs typeface="Verdana"/>
              </a:rPr>
              <a:t>(1888). </a:t>
            </a:r>
            <a:r>
              <a:rPr sz="2800" spc="-770" dirty="0">
                <a:latin typeface="Verdana"/>
                <a:cs typeface="Verdana"/>
              </a:rPr>
              <a:t>{ </a:t>
            </a:r>
            <a:r>
              <a:rPr sz="2800" spc="-165" dirty="0">
                <a:latin typeface="Verdana"/>
                <a:cs typeface="Verdana"/>
              </a:rPr>
              <a:t>CE </a:t>
            </a:r>
            <a:r>
              <a:rPr sz="2800" spc="-360" dirty="0">
                <a:latin typeface="Verdana"/>
                <a:cs typeface="Verdana"/>
              </a:rPr>
              <a:t>85.3;  </a:t>
            </a:r>
            <a:r>
              <a:rPr sz="2800" spc="-290" dirty="0">
                <a:latin typeface="Verdana"/>
                <a:cs typeface="Verdana"/>
              </a:rPr>
              <a:t>CM.82.3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770" dirty="0">
                <a:latin typeface="Verdana"/>
                <a:cs typeface="Verdana"/>
              </a:rPr>
              <a:t>}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15371" y="181355"/>
            <a:ext cx="1493520" cy="1577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491739"/>
            <a:ext cx="2648711" cy="3073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41680"/>
            <a:ext cx="45923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40" dirty="0"/>
              <a:t>Mensaje</a:t>
            </a:r>
            <a:r>
              <a:rPr spc="-80" dirty="0"/>
              <a:t> </a:t>
            </a:r>
            <a:r>
              <a:rPr spc="-165" dirty="0"/>
              <a:t>inspirado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98341" y="2660091"/>
            <a:ext cx="7641590" cy="198882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4"/>
              </a:spcBef>
            </a:pPr>
            <a:r>
              <a:rPr sz="2800" spc="-130" dirty="0">
                <a:latin typeface="Verdana"/>
                <a:cs typeface="Verdana"/>
              </a:rPr>
              <a:t>Si </a:t>
            </a:r>
            <a:r>
              <a:rPr sz="2800" spc="-70" dirty="0">
                <a:latin typeface="Verdana"/>
                <a:cs typeface="Verdana"/>
              </a:rPr>
              <a:t>el </a:t>
            </a:r>
            <a:r>
              <a:rPr sz="2800" spc="-200" dirty="0">
                <a:latin typeface="Verdana"/>
                <a:cs typeface="Verdana"/>
              </a:rPr>
              <a:t>tiempo </a:t>
            </a:r>
            <a:r>
              <a:rPr sz="2800" spc="-210" dirty="0">
                <a:latin typeface="Verdana"/>
                <a:cs typeface="Verdana"/>
              </a:rPr>
              <a:t>que </a:t>
            </a:r>
            <a:r>
              <a:rPr sz="2800" spc="-90" dirty="0">
                <a:latin typeface="Verdana"/>
                <a:cs typeface="Verdana"/>
              </a:rPr>
              <a:t>se </a:t>
            </a:r>
            <a:r>
              <a:rPr sz="2800" spc="-170" dirty="0">
                <a:latin typeface="Verdana"/>
                <a:cs typeface="Verdana"/>
              </a:rPr>
              <a:t>malgasta charlando,  </a:t>
            </a:r>
            <a:r>
              <a:rPr sz="2800" spc="-135" dirty="0">
                <a:latin typeface="Verdana"/>
                <a:cs typeface="Verdana"/>
              </a:rPr>
              <a:t>sirviendo </a:t>
            </a:r>
            <a:r>
              <a:rPr sz="2800" spc="-195" dirty="0">
                <a:latin typeface="Verdana"/>
                <a:cs typeface="Verdana"/>
              </a:rPr>
              <a:t>a </a:t>
            </a:r>
            <a:r>
              <a:rPr sz="2800" spc="-85" dirty="0">
                <a:latin typeface="Verdana"/>
                <a:cs typeface="Verdana"/>
              </a:rPr>
              <a:t>la </a:t>
            </a:r>
            <a:r>
              <a:rPr sz="2800" spc="-225" dirty="0">
                <a:latin typeface="Verdana"/>
                <a:cs typeface="Verdana"/>
              </a:rPr>
              <a:t>vanidad, </a:t>
            </a:r>
            <a:r>
              <a:rPr sz="2800" spc="-180" dirty="0">
                <a:latin typeface="Verdana"/>
                <a:cs typeface="Verdana"/>
              </a:rPr>
              <a:t>o </a:t>
            </a:r>
            <a:r>
              <a:rPr sz="2800" spc="-215" dirty="0">
                <a:latin typeface="Verdana"/>
                <a:cs typeface="Verdana"/>
              </a:rPr>
              <a:t>dando </a:t>
            </a:r>
            <a:r>
              <a:rPr sz="2800" spc="-170" dirty="0">
                <a:latin typeface="Verdana"/>
                <a:cs typeface="Verdana"/>
              </a:rPr>
              <a:t>gusto </a:t>
            </a:r>
            <a:r>
              <a:rPr sz="2800" spc="-80" dirty="0">
                <a:latin typeface="Verdana"/>
                <a:cs typeface="Verdana"/>
              </a:rPr>
              <a:t>al </a:t>
            </a:r>
            <a:r>
              <a:rPr sz="2800" spc="-204" dirty="0">
                <a:latin typeface="Verdana"/>
                <a:cs typeface="Verdana"/>
              </a:rPr>
              <a:t>apetito,  </a:t>
            </a:r>
            <a:r>
              <a:rPr sz="2800" spc="-135" dirty="0">
                <a:latin typeface="Verdana"/>
                <a:cs typeface="Verdana"/>
              </a:rPr>
              <a:t>fuera</a:t>
            </a:r>
            <a:r>
              <a:rPr sz="2800" spc="-229" dirty="0">
                <a:latin typeface="Verdana"/>
                <a:cs typeface="Verdana"/>
              </a:rPr>
              <a:t> </a:t>
            </a:r>
            <a:r>
              <a:rPr sz="2800" spc="-175" dirty="0">
                <a:latin typeface="Verdana"/>
                <a:cs typeface="Verdana"/>
              </a:rPr>
              <a:t>dedicado</a:t>
            </a:r>
            <a:r>
              <a:rPr sz="2800" spc="-240" dirty="0">
                <a:latin typeface="Verdana"/>
                <a:cs typeface="Verdana"/>
              </a:rPr>
              <a:t> </a:t>
            </a:r>
            <a:r>
              <a:rPr sz="2800" spc="-155" dirty="0">
                <a:latin typeface="Verdana"/>
                <a:cs typeface="Verdana"/>
              </a:rPr>
              <a:t>con</a:t>
            </a:r>
            <a:r>
              <a:rPr sz="2800" spc="-220" dirty="0">
                <a:latin typeface="Verdana"/>
                <a:cs typeface="Verdana"/>
              </a:rPr>
              <a:t> </a:t>
            </a:r>
            <a:r>
              <a:rPr sz="2800" spc="-135" dirty="0">
                <a:latin typeface="Verdana"/>
                <a:cs typeface="Verdana"/>
              </a:rPr>
              <a:t>igual</a:t>
            </a:r>
            <a:r>
              <a:rPr sz="2800" spc="-229" dirty="0">
                <a:latin typeface="Verdana"/>
                <a:cs typeface="Verdana"/>
              </a:rPr>
              <a:t> </a:t>
            </a:r>
            <a:r>
              <a:rPr sz="2800" spc="-125" dirty="0">
                <a:latin typeface="Verdana"/>
                <a:cs typeface="Verdana"/>
              </a:rPr>
              <a:t>interés</a:t>
            </a:r>
            <a:r>
              <a:rPr sz="2800" spc="-240" dirty="0">
                <a:latin typeface="Verdana"/>
                <a:cs typeface="Verdana"/>
              </a:rPr>
              <a:t> </a:t>
            </a:r>
            <a:r>
              <a:rPr sz="2800" spc="-80" dirty="0">
                <a:latin typeface="Verdana"/>
                <a:cs typeface="Verdana"/>
              </a:rPr>
              <a:t>al</a:t>
            </a:r>
            <a:r>
              <a:rPr sz="2800" spc="-229" dirty="0">
                <a:latin typeface="Verdana"/>
                <a:cs typeface="Verdana"/>
              </a:rPr>
              <a:t> </a:t>
            </a:r>
            <a:r>
              <a:rPr sz="2800" spc="-155" dirty="0">
                <a:latin typeface="Verdana"/>
                <a:cs typeface="Verdana"/>
              </a:rPr>
              <a:t>estudio</a:t>
            </a:r>
            <a:r>
              <a:rPr sz="2800" spc="-240" dirty="0">
                <a:latin typeface="Verdana"/>
                <a:cs typeface="Verdana"/>
              </a:rPr>
              <a:t> </a:t>
            </a:r>
            <a:r>
              <a:rPr sz="2800" spc="-210" dirty="0">
                <a:latin typeface="Verdana"/>
                <a:cs typeface="Verdana"/>
              </a:rPr>
              <a:t>de</a:t>
            </a:r>
            <a:r>
              <a:rPr sz="2800" spc="-240" dirty="0">
                <a:latin typeface="Verdana"/>
                <a:cs typeface="Verdana"/>
              </a:rPr>
              <a:t> </a:t>
            </a:r>
            <a:r>
              <a:rPr sz="2800" spc="-85" dirty="0">
                <a:latin typeface="Verdana"/>
                <a:cs typeface="Verdana"/>
              </a:rPr>
              <a:t>la  </a:t>
            </a:r>
            <a:r>
              <a:rPr sz="2800" spc="-150" dirty="0">
                <a:latin typeface="Verdana"/>
                <a:cs typeface="Verdana"/>
              </a:rPr>
              <a:t>Biblia, </a:t>
            </a:r>
            <a:r>
              <a:rPr sz="2800" spc="-204" dirty="0">
                <a:latin typeface="Verdana"/>
                <a:cs typeface="Verdana"/>
              </a:rPr>
              <a:t>¡cuánta </a:t>
            </a:r>
            <a:r>
              <a:rPr sz="2800" spc="-175" dirty="0">
                <a:latin typeface="Verdana"/>
                <a:cs typeface="Verdana"/>
              </a:rPr>
              <a:t>animación </a:t>
            </a:r>
            <a:r>
              <a:rPr sz="2800" spc="-195" dirty="0">
                <a:latin typeface="Verdana"/>
                <a:cs typeface="Verdana"/>
              </a:rPr>
              <a:t>no </a:t>
            </a:r>
            <a:r>
              <a:rPr sz="2800" spc="-90" dirty="0">
                <a:latin typeface="Verdana"/>
                <a:cs typeface="Verdana"/>
              </a:rPr>
              <a:t>se </a:t>
            </a:r>
            <a:r>
              <a:rPr sz="2800" spc="-145" dirty="0">
                <a:latin typeface="Verdana"/>
                <a:cs typeface="Verdana"/>
              </a:rPr>
              <a:t>daría </a:t>
            </a:r>
            <a:r>
              <a:rPr sz="2800" spc="-195" dirty="0">
                <a:latin typeface="Verdana"/>
                <a:cs typeface="Verdana"/>
              </a:rPr>
              <a:t>a</a:t>
            </a:r>
            <a:r>
              <a:rPr sz="2800" spc="-655" dirty="0">
                <a:latin typeface="Verdana"/>
                <a:cs typeface="Verdana"/>
              </a:rPr>
              <a:t> </a:t>
            </a:r>
            <a:r>
              <a:rPr sz="2800" spc="-125" dirty="0">
                <a:latin typeface="Verdana"/>
                <a:cs typeface="Verdana"/>
              </a:rPr>
              <a:t>nuestras  </a:t>
            </a:r>
            <a:r>
              <a:rPr sz="2800" spc="-105" dirty="0">
                <a:latin typeface="Verdana"/>
                <a:cs typeface="Verdana"/>
              </a:rPr>
              <a:t>escuelas </a:t>
            </a:r>
            <a:r>
              <a:rPr sz="2800" spc="-155" dirty="0">
                <a:latin typeface="Verdana"/>
                <a:cs typeface="Verdana"/>
              </a:rPr>
              <a:t>sabáticas! </a:t>
            </a:r>
            <a:r>
              <a:rPr sz="2800" spc="-770" dirty="0">
                <a:latin typeface="Verdana"/>
                <a:cs typeface="Verdana"/>
              </a:rPr>
              <a:t>{ </a:t>
            </a:r>
            <a:r>
              <a:rPr sz="2800" spc="-235" dirty="0">
                <a:latin typeface="Verdana"/>
                <a:cs typeface="Verdana"/>
              </a:rPr>
              <a:t>COES </a:t>
            </a:r>
            <a:r>
              <a:rPr sz="2800" spc="-365" dirty="0">
                <a:latin typeface="Verdana"/>
                <a:cs typeface="Verdana"/>
              </a:rPr>
              <a:t>45.2; </a:t>
            </a:r>
            <a:r>
              <a:rPr sz="2800" spc="-375" dirty="0">
                <a:latin typeface="Verdana"/>
                <a:cs typeface="Verdana"/>
              </a:rPr>
              <a:t>CSW.42.1</a:t>
            </a:r>
            <a:r>
              <a:rPr sz="2800" spc="-355" dirty="0">
                <a:latin typeface="Verdana"/>
                <a:cs typeface="Verdana"/>
              </a:rPr>
              <a:t> </a:t>
            </a:r>
            <a:r>
              <a:rPr sz="2800" spc="-770" dirty="0">
                <a:latin typeface="Verdana"/>
                <a:cs typeface="Verdana"/>
              </a:rPr>
              <a:t>}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15371" y="181355"/>
            <a:ext cx="1493520" cy="1577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491739"/>
            <a:ext cx="2648711" cy="3073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40232"/>
            <a:ext cx="542607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pc="-125" dirty="0"/>
              <a:t>El </a:t>
            </a:r>
            <a:r>
              <a:rPr spc="-185" dirty="0"/>
              <a:t>estudio </a:t>
            </a:r>
            <a:r>
              <a:rPr spc="-195" dirty="0"/>
              <a:t>de </a:t>
            </a:r>
            <a:r>
              <a:rPr spc="-30" dirty="0"/>
              <a:t>la </a:t>
            </a:r>
            <a:r>
              <a:rPr spc="-155" dirty="0"/>
              <a:t>Biblia  </a:t>
            </a:r>
            <a:r>
              <a:rPr spc="-160" dirty="0"/>
              <a:t>en </a:t>
            </a:r>
            <a:r>
              <a:rPr spc="-20" dirty="0"/>
              <a:t>el </a:t>
            </a:r>
            <a:r>
              <a:rPr spc="-160" dirty="0"/>
              <a:t>tiempo </a:t>
            </a:r>
            <a:r>
              <a:rPr spc="-120" dirty="0"/>
              <a:t>del</a:t>
            </a:r>
            <a:r>
              <a:rPr spc="120" dirty="0"/>
              <a:t> </a:t>
            </a:r>
            <a:r>
              <a:rPr spc="-140" dirty="0"/>
              <a:t>fin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66998" y="3060954"/>
            <a:ext cx="8192134" cy="19881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0"/>
              </a:spcBef>
            </a:pPr>
            <a:r>
              <a:rPr sz="2800" spc="-55" dirty="0">
                <a:latin typeface="Verdana"/>
                <a:cs typeface="Verdana"/>
              </a:rPr>
              <a:t>Los </a:t>
            </a:r>
            <a:r>
              <a:rPr sz="2800" spc="-210" dirty="0">
                <a:latin typeface="Verdana"/>
                <a:cs typeface="Verdana"/>
              </a:rPr>
              <a:t>que </a:t>
            </a:r>
            <a:r>
              <a:rPr sz="2800" spc="-75" dirty="0">
                <a:latin typeface="Verdana"/>
                <a:cs typeface="Verdana"/>
              </a:rPr>
              <a:t>le </a:t>
            </a:r>
            <a:r>
              <a:rPr sz="2800" spc="-140" dirty="0">
                <a:latin typeface="Verdana"/>
                <a:cs typeface="Verdana"/>
              </a:rPr>
              <a:t>presten </a:t>
            </a:r>
            <a:r>
              <a:rPr sz="2800" spc="-165" dirty="0">
                <a:latin typeface="Verdana"/>
                <a:cs typeface="Verdana"/>
              </a:rPr>
              <a:t>atención </a:t>
            </a:r>
            <a:r>
              <a:rPr sz="2800" spc="-195" dirty="0">
                <a:latin typeface="Verdana"/>
                <a:cs typeface="Verdana"/>
              </a:rPr>
              <a:t>no </a:t>
            </a:r>
            <a:r>
              <a:rPr sz="2800" spc="-120" dirty="0">
                <a:latin typeface="Verdana"/>
                <a:cs typeface="Verdana"/>
              </a:rPr>
              <a:t>serán </a:t>
            </a:r>
            <a:r>
              <a:rPr sz="2800" spc="-185" dirty="0">
                <a:latin typeface="Verdana"/>
                <a:cs typeface="Verdana"/>
              </a:rPr>
              <a:t>dejados </a:t>
            </a:r>
            <a:r>
              <a:rPr sz="2800" spc="-195" dirty="0">
                <a:latin typeface="Verdana"/>
                <a:cs typeface="Verdana"/>
              </a:rPr>
              <a:t>en  </a:t>
            </a:r>
            <a:r>
              <a:rPr sz="2800" spc="-130" dirty="0">
                <a:latin typeface="Verdana"/>
                <a:cs typeface="Verdana"/>
              </a:rPr>
              <a:t>tinieblas </a:t>
            </a:r>
            <a:r>
              <a:rPr sz="2800" spc="-140" dirty="0">
                <a:latin typeface="Verdana"/>
                <a:cs typeface="Verdana"/>
              </a:rPr>
              <a:t>ni </a:t>
            </a:r>
            <a:r>
              <a:rPr sz="2800" spc="-130" dirty="0">
                <a:latin typeface="Verdana"/>
                <a:cs typeface="Verdana"/>
              </a:rPr>
              <a:t>sorprendidos </a:t>
            </a:r>
            <a:r>
              <a:rPr sz="2800" spc="-135" dirty="0">
                <a:latin typeface="Verdana"/>
                <a:cs typeface="Verdana"/>
              </a:rPr>
              <a:t>por </a:t>
            </a:r>
            <a:r>
              <a:rPr sz="2800" spc="-160" dirty="0">
                <a:latin typeface="Verdana"/>
                <a:cs typeface="Verdana"/>
              </a:rPr>
              <a:t>aquel </a:t>
            </a:r>
            <a:r>
              <a:rPr sz="2800" spc="-225" dirty="0">
                <a:latin typeface="Verdana"/>
                <a:cs typeface="Verdana"/>
              </a:rPr>
              <a:t>día. </a:t>
            </a:r>
            <a:r>
              <a:rPr sz="2800" spc="-75" dirty="0">
                <a:latin typeface="Verdana"/>
                <a:cs typeface="Verdana"/>
              </a:rPr>
              <a:t>Pero </a:t>
            </a:r>
            <a:r>
              <a:rPr sz="2800" spc="-50" dirty="0">
                <a:latin typeface="Verdana"/>
                <a:cs typeface="Verdana"/>
              </a:rPr>
              <a:t>los  </a:t>
            </a:r>
            <a:r>
              <a:rPr sz="2800" spc="-210" dirty="0">
                <a:latin typeface="Verdana"/>
                <a:cs typeface="Verdana"/>
              </a:rPr>
              <a:t>que </a:t>
            </a:r>
            <a:r>
              <a:rPr sz="2800" spc="-195" dirty="0">
                <a:latin typeface="Verdana"/>
                <a:cs typeface="Verdana"/>
              </a:rPr>
              <a:t>no </a:t>
            </a:r>
            <a:r>
              <a:rPr sz="2800" spc="-165" dirty="0">
                <a:latin typeface="Verdana"/>
                <a:cs typeface="Verdana"/>
              </a:rPr>
              <a:t>quieran </a:t>
            </a:r>
            <a:r>
              <a:rPr sz="2800" spc="-120" dirty="0">
                <a:latin typeface="Verdana"/>
                <a:cs typeface="Verdana"/>
              </a:rPr>
              <a:t>velar serán </a:t>
            </a:r>
            <a:r>
              <a:rPr sz="2800" spc="-150" dirty="0">
                <a:latin typeface="Verdana"/>
                <a:cs typeface="Verdana"/>
              </a:rPr>
              <a:t>sorprendidos, </a:t>
            </a:r>
            <a:r>
              <a:rPr sz="2800" spc="-170" dirty="0">
                <a:latin typeface="Verdana"/>
                <a:cs typeface="Verdana"/>
              </a:rPr>
              <a:t>porque  </a:t>
            </a:r>
            <a:r>
              <a:rPr sz="2800" spc="-180" dirty="0">
                <a:latin typeface="Verdana"/>
                <a:cs typeface="Verdana"/>
              </a:rPr>
              <a:t>“el </a:t>
            </a:r>
            <a:r>
              <a:rPr sz="2800" spc="-170" dirty="0">
                <a:latin typeface="Verdana"/>
                <a:cs typeface="Verdana"/>
              </a:rPr>
              <a:t>día </a:t>
            </a:r>
            <a:r>
              <a:rPr sz="2800" spc="-125" dirty="0">
                <a:latin typeface="Verdana"/>
                <a:cs typeface="Verdana"/>
              </a:rPr>
              <a:t>del </a:t>
            </a:r>
            <a:r>
              <a:rPr sz="2800" spc="-155" dirty="0">
                <a:latin typeface="Verdana"/>
                <a:cs typeface="Verdana"/>
              </a:rPr>
              <a:t>Señor </a:t>
            </a:r>
            <a:r>
              <a:rPr sz="2800" spc="-180" dirty="0">
                <a:latin typeface="Verdana"/>
                <a:cs typeface="Verdana"/>
              </a:rPr>
              <a:t>vendrá </a:t>
            </a:r>
            <a:r>
              <a:rPr sz="2800" spc="-95" dirty="0">
                <a:latin typeface="Verdana"/>
                <a:cs typeface="Verdana"/>
              </a:rPr>
              <a:t>así </a:t>
            </a:r>
            <a:r>
              <a:rPr sz="2800" spc="-195" dirty="0">
                <a:latin typeface="Verdana"/>
                <a:cs typeface="Verdana"/>
              </a:rPr>
              <a:t>como </a:t>
            </a:r>
            <a:r>
              <a:rPr sz="2800" spc="-130" dirty="0">
                <a:latin typeface="Verdana"/>
                <a:cs typeface="Verdana"/>
              </a:rPr>
              <a:t>ladrón</a:t>
            </a:r>
            <a:r>
              <a:rPr sz="2800" spc="-745" dirty="0">
                <a:latin typeface="Verdana"/>
                <a:cs typeface="Verdana"/>
              </a:rPr>
              <a:t> </a:t>
            </a:r>
            <a:r>
              <a:rPr sz="2800" spc="-210" dirty="0">
                <a:latin typeface="Verdana"/>
                <a:cs typeface="Verdana"/>
              </a:rPr>
              <a:t>de </a:t>
            </a:r>
            <a:r>
              <a:rPr sz="2800" spc="-235" dirty="0">
                <a:latin typeface="Verdana"/>
                <a:cs typeface="Verdana"/>
              </a:rPr>
              <a:t>noche”.  </a:t>
            </a:r>
            <a:r>
              <a:rPr sz="2800" spc="-855" dirty="0">
                <a:latin typeface="Verdana"/>
                <a:cs typeface="Verdana"/>
              </a:rPr>
              <a:t>1 </a:t>
            </a:r>
            <a:r>
              <a:rPr sz="2800" spc="-135" dirty="0">
                <a:latin typeface="Verdana"/>
                <a:cs typeface="Verdana"/>
              </a:rPr>
              <a:t>Tesalonicenses </a:t>
            </a:r>
            <a:r>
              <a:rPr sz="2800" spc="-390" dirty="0">
                <a:latin typeface="Verdana"/>
                <a:cs typeface="Verdana"/>
              </a:rPr>
              <a:t>5:1-5. </a:t>
            </a:r>
            <a:r>
              <a:rPr sz="2800" spc="-770" dirty="0">
                <a:latin typeface="Verdana"/>
                <a:cs typeface="Verdana"/>
              </a:rPr>
              <a:t>{ </a:t>
            </a:r>
            <a:r>
              <a:rPr sz="2800" spc="-210" dirty="0">
                <a:latin typeface="Verdana"/>
                <a:cs typeface="Verdana"/>
              </a:rPr>
              <a:t>CS </a:t>
            </a:r>
            <a:r>
              <a:rPr sz="2800" spc="-385" dirty="0">
                <a:latin typeface="Verdana"/>
                <a:cs typeface="Verdana"/>
              </a:rPr>
              <a:t>35.2;</a:t>
            </a:r>
            <a:r>
              <a:rPr sz="2800" spc="-315" dirty="0">
                <a:latin typeface="Verdana"/>
                <a:cs typeface="Verdana"/>
              </a:rPr>
              <a:t> </a:t>
            </a:r>
            <a:r>
              <a:rPr sz="2800" spc="-345" dirty="0">
                <a:latin typeface="Verdana"/>
                <a:cs typeface="Verdana"/>
              </a:rPr>
              <a:t>GC.37.2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15371" y="181355"/>
            <a:ext cx="1493520" cy="1577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491739"/>
            <a:ext cx="2648711" cy="3073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40232"/>
            <a:ext cx="542607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pc="-125" dirty="0"/>
              <a:t>El </a:t>
            </a:r>
            <a:r>
              <a:rPr spc="-185" dirty="0"/>
              <a:t>estudio </a:t>
            </a:r>
            <a:r>
              <a:rPr spc="-195" dirty="0"/>
              <a:t>de </a:t>
            </a:r>
            <a:r>
              <a:rPr spc="-30" dirty="0"/>
              <a:t>la </a:t>
            </a:r>
            <a:r>
              <a:rPr spc="-155" dirty="0"/>
              <a:t>Biblia  </a:t>
            </a:r>
            <a:r>
              <a:rPr spc="-160" dirty="0"/>
              <a:t>en </a:t>
            </a:r>
            <a:r>
              <a:rPr spc="-20" dirty="0"/>
              <a:t>el </a:t>
            </a:r>
            <a:r>
              <a:rPr spc="-160" dirty="0"/>
              <a:t>tiempo </a:t>
            </a:r>
            <a:r>
              <a:rPr spc="-120" dirty="0"/>
              <a:t>del</a:t>
            </a:r>
            <a:r>
              <a:rPr spc="120" dirty="0"/>
              <a:t> </a:t>
            </a:r>
            <a:r>
              <a:rPr spc="-140" dirty="0"/>
              <a:t>fin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04745" marR="5080">
              <a:lnSpc>
                <a:spcPct val="90000"/>
              </a:lnSpc>
              <a:spcBef>
                <a:spcPts val="430"/>
              </a:spcBef>
            </a:pPr>
            <a:r>
              <a:rPr spc="-60" dirty="0"/>
              <a:t>Las </a:t>
            </a:r>
            <a:r>
              <a:rPr spc="-125" dirty="0"/>
              <a:t>tinieblas </a:t>
            </a:r>
            <a:r>
              <a:rPr spc="-114" dirty="0"/>
              <a:t>espirituales </a:t>
            </a:r>
            <a:r>
              <a:rPr spc="-210" dirty="0"/>
              <a:t>que </a:t>
            </a:r>
            <a:r>
              <a:rPr spc="-165" dirty="0"/>
              <a:t>caen </a:t>
            </a:r>
            <a:r>
              <a:rPr spc="-120" dirty="0"/>
              <a:t>sobre </a:t>
            </a:r>
            <a:r>
              <a:rPr spc="-55" dirty="0"/>
              <a:t>las  </a:t>
            </a:r>
            <a:r>
              <a:rPr spc="-170" dirty="0"/>
              <a:t>naciones, </a:t>
            </a:r>
            <a:r>
              <a:rPr spc="-114" dirty="0"/>
              <a:t>sobre </a:t>
            </a:r>
            <a:r>
              <a:rPr spc="-60" dirty="0"/>
              <a:t>las </a:t>
            </a:r>
            <a:r>
              <a:rPr spc="-90" dirty="0"/>
              <a:t>iglesias </a:t>
            </a:r>
            <a:r>
              <a:rPr spc="-310" dirty="0"/>
              <a:t>y </a:t>
            </a:r>
            <a:r>
              <a:rPr spc="-114" dirty="0"/>
              <a:t>sobre </a:t>
            </a:r>
            <a:r>
              <a:rPr spc="-55" dirty="0"/>
              <a:t>los </a:t>
            </a:r>
            <a:r>
              <a:rPr spc="-180" dirty="0"/>
              <a:t>individuos,  </a:t>
            </a:r>
            <a:r>
              <a:rPr spc="-195" dirty="0"/>
              <a:t>no </a:t>
            </a:r>
            <a:r>
              <a:rPr spc="-90" dirty="0"/>
              <a:t>se </a:t>
            </a:r>
            <a:r>
              <a:rPr spc="-210" dirty="0"/>
              <a:t>deben </a:t>
            </a:r>
            <a:r>
              <a:rPr spc="-195" dirty="0"/>
              <a:t>a </a:t>
            </a:r>
            <a:r>
              <a:rPr spc="-220" dirty="0"/>
              <a:t>un </a:t>
            </a:r>
            <a:r>
              <a:rPr spc="-150" dirty="0"/>
              <a:t>retraimiento </a:t>
            </a:r>
            <a:r>
              <a:rPr spc="-120" dirty="0"/>
              <a:t>arbitrario </a:t>
            </a:r>
            <a:r>
              <a:rPr spc="-210" dirty="0"/>
              <a:t>de </a:t>
            </a:r>
            <a:r>
              <a:rPr spc="-80" dirty="0"/>
              <a:t>la</a:t>
            </a:r>
            <a:r>
              <a:rPr spc="-640" dirty="0"/>
              <a:t> </a:t>
            </a:r>
            <a:r>
              <a:rPr spc="-135" dirty="0"/>
              <a:t>gracia  </a:t>
            </a:r>
            <a:r>
              <a:rPr spc="-180" dirty="0"/>
              <a:t>divina </a:t>
            </a:r>
            <a:r>
              <a:rPr spc="-135" dirty="0"/>
              <a:t>por </a:t>
            </a:r>
            <a:r>
              <a:rPr spc="-160" dirty="0"/>
              <a:t>parte </a:t>
            </a:r>
            <a:r>
              <a:rPr spc="-210" dirty="0"/>
              <a:t>de </a:t>
            </a:r>
            <a:r>
              <a:rPr spc="-200" dirty="0"/>
              <a:t>Dios, </a:t>
            </a:r>
            <a:r>
              <a:rPr spc="-120" dirty="0"/>
              <a:t>sino </a:t>
            </a:r>
            <a:r>
              <a:rPr spc="-195" dirty="0"/>
              <a:t>a </a:t>
            </a:r>
            <a:r>
              <a:rPr spc="-85" dirty="0"/>
              <a:t>la </a:t>
            </a:r>
            <a:r>
              <a:rPr spc="-145" dirty="0"/>
              <a:t>negligencia </a:t>
            </a:r>
            <a:r>
              <a:rPr spc="-180" dirty="0"/>
              <a:t>o </a:t>
            </a:r>
            <a:r>
              <a:rPr spc="-85" dirty="0"/>
              <a:t>al  </a:t>
            </a:r>
            <a:r>
              <a:rPr spc="-165" dirty="0"/>
              <a:t>rechazamiento </a:t>
            </a:r>
            <a:r>
              <a:rPr spc="-210" dirty="0"/>
              <a:t>de </a:t>
            </a:r>
            <a:r>
              <a:rPr spc="-85" dirty="0"/>
              <a:t>la </a:t>
            </a:r>
            <a:r>
              <a:rPr spc="-90" dirty="0"/>
              <a:t>luz </a:t>
            </a:r>
            <a:r>
              <a:rPr spc="-180" dirty="0"/>
              <a:t>divina </a:t>
            </a:r>
            <a:r>
              <a:rPr spc="-135" dirty="0"/>
              <a:t>por </a:t>
            </a:r>
            <a:r>
              <a:rPr spc="-160" dirty="0"/>
              <a:t>parte </a:t>
            </a:r>
            <a:r>
              <a:rPr spc="-210" dirty="0"/>
              <a:t>de </a:t>
            </a:r>
            <a:r>
              <a:rPr spc="-55" dirty="0"/>
              <a:t>los  </a:t>
            </a:r>
            <a:r>
              <a:rPr spc="-229" dirty="0"/>
              <a:t>hombres...</a:t>
            </a:r>
          </a:p>
        </p:txBody>
      </p:sp>
      <p:sp>
        <p:nvSpPr>
          <p:cNvPr id="4" name="object 4"/>
          <p:cNvSpPr/>
          <p:nvPr/>
        </p:nvSpPr>
        <p:spPr>
          <a:xfrm>
            <a:off x="10215371" y="181355"/>
            <a:ext cx="1493520" cy="1577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491739"/>
            <a:ext cx="2648711" cy="3073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40232"/>
            <a:ext cx="542607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pc="-125" dirty="0"/>
              <a:t>El </a:t>
            </a:r>
            <a:r>
              <a:rPr spc="-185" dirty="0"/>
              <a:t>estudio </a:t>
            </a:r>
            <a:r>
              <a:rPr spc="-195" dirty="0"/>
              <a:t>de </a:t>
            </a:r>
            <a:r>
              <a:rPr spc="-30" dirty="0"/>
              <a:t>la </a:t>
            </a:r>
            <a:r>
              <a:rPr spc="-155" dirty="0"/>
              <a:t>Biblia  </a:t>
            </a:r>
            <a:r>
              <a:rPr spc="-160" dirty="0"/>
              <a:t>en </a:t>
            </a:r>
            <a:r>
              <a:rPr spc="-20" dirty="0"/>
              <a:t>el </a:t>
            </a:r>
            <a:r>
              <a:rPr spc="-160" dirty="0"/>
              <a:t>tiempo </a:t>
            </a:r>
            <a:r>
              <a:rPr spc="-120" dirty="0"/>
              <a:t>del</a:t>
            </a:r>
            <a:r>
              <a:rPr spc="120" dirty="0"/>
              <a:t> </a:t>
            </a:r>
            <a:r>
              <a:rPr spc="-140" dirty="0"/>
              <a:t>fin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94786" y="2305304"/>
            <a:ext cx="8098790" cy="35248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0"/>
              </a:spcBef>
            </a:pPr>
            <a:r>
              <a:rPr sz="2800" spc="-145" dirty="0">
                <a:latin typeface="Verdana"/>
                <a:cs typeface="Verdana"/>
              </a:rPr>
              <a:t>Estamos </a:t>
            </a:r>
            <a:r>
              <a:rPr sz="2800" spc="-185" dirty="0">
                <a:latin typeface="Verdana"/>
                <a:cs typeface="Verdana"/>
              </a:rPr>
              <a:t>viviendo </a:t>
            </a:r>
            <a:r>
              <a:rPr sz="2800" spc="-180" dirty="0">
                <a:latin typeface="Verdana"/>
                <a:cs typeface="Verdana"/>
              </a:rPr>
              <a:t>demasiado </a:t>
            </a:r>
            <a:r>
              <a:rPr sz="2800" spc="-110" dirty="0">
                <a:latin typeface="Verdana"/>
                <a:cs typeface="Verdana"/>
              </a:rPr>
              <a:t>cerca </a:t>
            </a:r>
            <a:r>
              <a:rPr sz="2800" spc="-125" dirty="0">
                <a:latin typeface="Verdana"/>
                <a:cs typeface="Verdana"/>
              </a:rPr>
              <a:t>del fin </a:t>
            </a:r>
            <a:r>
              <a:rPr sz="2800" spc="-130" dirty="0">
                <a:latin typeface="Verdana"/>
                <a:cs typeface="Verdana"/>
              </a:rPr>
              <a:t>del  </a:t>
            </a:r>
            <a:r>
              <a:rPr sz="2800" spc="-200" dirty="0">
                <a:latin typeface="Verdana"/>
                <a:cs typeface="Verdana"/>
              </a:rPr>
              <a:t>tiempo </a:t>
            </a:r>
            <a:r>
              <a:rPr sz="2800" spc="-204" dirty="0">
                <a:latin typeface="Verdana"/>
                <a:cs typeface="Verdana"/>
              </a:rPr>
              <a:t>de </a:t>
            </a:r>
            <a:r>
              <a:rPr sz="2800" spc="-135" dirty="0">
                <a:latin typeface="Verdana"/>
                <a:cs typeface="Verdana"/>
              </a:rPr>
              <a:t>gracia </a:t>
            </a:r>
            <a:r>
              <a:rPr sz="2800" spc="-155" dirty="0">
                <a:latin typeface="Verdana"/>
                <a:cs typeface="Verdana"/>
              </a:rPr>
              <a:t>para </a:t>
            </a:r>
            <a:r>
              <a:rPr sz="2800" spc="-145" dirty="0">
                <a:latin typeface="Verdana"/>
                <a:cs typeface="Verdana"/>
              </a:rPr>
              <a:t>conformarnos </a:t>
            </a:r>
            <a:r>
              <a:rPr sz="2800" spc="-155" dirty="0">
                <a:latin typeface="Verdana"/>
                <a:cs typeface="Verdana"/>
              </a:rPr>
              <a:t>con </a:t>
            </a:r>
            <a:r>
              <a:rPr sz="2800" spc="-204" dirty="0">
                <a:latin typeface="Verdana"/>
                <a:cs typeface="Verdana"/>
              </a:rPr>
              <a:t>una </a:t>
            </a:r>
            <a:r>
              <a:rPr sz="2800" spc="-150" dirty="0">
                <a:latin typeface="Verdana"/>
                <a:cs typeface="Verdana"/>
              </a:rPr>
              <a:t>obra  </a:t>
            </a:r>
            <a:r>
              <a:rPr sz="2800" spc="-130" dirty="0">
                <a:latin typeface="Verdana"/>
                <a:cs typeface="Verdana"/>
              </a:rPr>
              <a:t>superficial. </a:t>
            </a:r>
            <a:r>
              <a:rPr sz="2800" spc="-80" dirty="0">
                <a:latin typeface="Verdana"/>
                <a:cs typeface="Verdana"/>
              </a:rPr>
              <a:t>La </a:t>
            </a:r>
            <a:r>
              <a:rPr sz="2800" spc="-190" dirty="0">
                <a:latin typeface="Verdana"/>
                <a:cs typeface="Verdana"/>
              </a:rPr>
              <a:t>misma </a:t>
            </a:r>
            <a:r>
              <a:rPr sz="2800" spc="-135" dirty="0">
                <a:latin typeface="Verdana"/>
                <a:cs typeface="Verdana"/>
              </a:rPr>
              <a:t>gracia </a:t>
            </a:r>
            <a:r>
              <a:rPr sz="2800" spc="-210" dirty="0">
                <a:latin typeface="Verdana"/>
                <a:cs typeface="Verdana"/>
              </a:rPr>
              <a:t>que </a:t>
            </a:r>
            <a:r>
              <a:rPr sz="2800" spc="-165" dirty="0">
                <a:latin typeface="Verdana"/>
                <a:cs typeface="Verdana"/>
              </a:rPr>
              <a:t>hasta </a:t>
            </a:r>
            <a:r>
              <a:rPr sz="2800" spc="-180" dirty="0">
                <a:latin typeface="Verdana"/>
                <a:cs typeface="Verdana"/>
              </a:rPr>
              <a:t>aquí</a:t>
            </a:r>
            <a:r>
              <a:rPr sz="2800" spc="-670" dirty="0">
                <a:latin typeface="Verdana"/>
                <a:cs typeface="Verdana"/>
              </a:rPr>
              <a:t> </a:t>
            </a:r>
            <a:r>
              <a:rPr sz="2800" spc="-180" dirty="0">
                <a:latin typeface="Verdana"/>
                <a:cs typeface="Verdana"/>
              </a:rPr>
              <a:t>hemos  </a:t>
            </a:r>
            <a:r>
              <a:rPr sz="2800" spc="-145" dirty="0">
                <a:latin typeface="Verdana"/>
                <a:cs typeface="Verdana"/>
              </a:rPr>
              <a:t>considerado </a:t>
            </a:r>
            <a:r>
              <a:rPr sz="2800" spc="-195" dirty="0">
                <a:latin typeface="Verdana"/>
                <a:cs typeface="Verdana"/>
              </a:rPr>
              <a:t>como </a:t>
            </a:r>
            <a:r>
              <a:rPr sz="2800" spc="-150" dirty="0">
                <a:latin typeface="Verdana"/>
                <a:cs typeface="Verdana"/>
              </a:rPr>
              <a:t>suficiente, </a:t>
            </a:r>
            <a:r>
              <a:rPr sz="2800" spc="-195" dirty="0">
                <a:latin typeface="Verdana"/>
                <a:cs typeface="Verdana"/>
              </a:rPr>
              <a:t>no </a:t>
            </a:r>
            <a:r>
              <a:rPr sz="2800" spc="-135" dirty="0">
                <a:latin typeface="Verdana"/>
                <a:cs typeface="Verdana"/>
              </a:rPr>
              <a:t>nos sostendrá </a:t>
            </a:r>
            <a:r>
              <a:rPr sz="2800" spc="-300" dirty="0">
                <a:latin typeface="Verdana"/>
                <a:cs typeface="Verdana"/>
              </a:rPr>
              <a:t>ya.  </a:t>
            </a:r>
            <a:r>
              <a:rPr sz="2800" spc="-140" dirty="0">
                <a:latin typeface="Verdana"/>
                <a:cs typeface="Verdana"/>
              </a:rPr>
              <a:t>Nuestra </a:t>
            </a:r>
            <a:r>
              <a:rPr sz="2800" spc="-135" dirty="0">
                <a:latin typeface="Verdana"/>
                <a:cs typeface="Verdana"/>
              </a:rPr>
              <a:t>fe </a:t>
            </a:r>
            <a:r>
              <a:rPr sz="2800" spc="-204" dirty="0">
                <a:latin typeface="Verdana"/>
                <a:cs typeface="Verdana"/>
              </a:rPr>
              <a:t>debe </a:t>
            </a:r>
            <a:r>
              <a:rPr sz="2800" spc="-195" dirty="0">
                <a:latin typeface="Verdana"/>
                <a:cs typeface="Verdana"/>
              </a:rPr>
              <a:t>aumentar </a:t>
            </a:r>
            <a:r>
              <a:rPr sz="2800" spc="-310" dirty="0">
                <a:latin typeface="Verdana"/>
                <a:cs typeface="Verdana"/>
              </a:rPr>
              <a:t>y </a:t>
            </a:r>
            <a:r>
              <a:rPr sz="2800" spc="-190" dirty="0">
                <a:latin typeface="Verdana"/>
                <a:cs typeface="Verdana"/>
              </a:rPr>
              <a:t>debemos </a:t>
            </a:r>
            <a:r>
              <a:rPr sz="2800" spc="-60" dirty="0">
                <a:latin typeface="Verdana"/>
                <a:cs typeface="Verdana"/>
              </a:rPr>
              <a:t>ser </a:t>
            </a:r>
            <a:r>
              <a:rPr sz="2800" spc="-180" dirty="0">
                <a:latin typeface="Verdana"/>
                <a:cs typeface="Verdana"/>
              </a:rPr>
              <a:t>más  </a:t>
            </a:r>
            <a:r>
              <a:rPr sz="2800" spc="-165" dirty="0">
                <a:latin typeface="Verdana"/>
                <a:cs typeface="Verdana"/>
              </a:rPr>
              <a:t>semejantes </a:t>
            </a:r>
            <a:r>
              <a:rPr sz="2800" spc="-195" dirty="0">
                <a:latin typeface="Verdana"/>
                <a:cs typeface="Verdana"/>
              </a:rPr>
              <a:t>a </a:t>
            </a:r>
            <a:r>
              <a:rPr sz="2800" spc="-114" dirty="0">
                <a:latin typeface="Verdana"/>
                <a:cs typeface="Verdana"/>
              </a:rPr>
              <a:t>Cristo </a:t>
            </a:r>
            <a:r>
              <a:rPr sz="2800" spc="-195" dirty="0">
                <a:latin typeface="Verdana"/>
                <a:cs typeface="Verdana"/>
              </a:rPr>
              <a:t>en </a:t>
            </a:r>
            <a:r>
              <a:rPr sz="2800" spc="-175" dirty="0">
                <a:latin typeface="Verdana"/>
                <a:cs typeface="Verdana"/>
              </a:rPr>
              <a:t>conducta </a:t>
            </a:r>
            <a:r>
              <a:rPr sz="2800" spc="-310" dirty="0">
                <a:latin typeface="Verdana"/>
                <a:cs typeface="Verdana"/>
              </a:rPr>
              <a:t>y </a:t>
            </a:r>
            <a:r>
              <a:rPr sz="2800" spc="-125" dirty="0">
                <a:latin typeface="Verdana"/>
                <a:cs typeface="Verdana"/>
              </a:rPr>
              <a:t>disposición </a:t>
            </a:r>
            <a:r>
              <a:rPr sz="2800" spc="-195" dirty="0">
                <a:latin typeface="Verdana"/>
                <a:cs typeface="Verdana"/>
              </a:rPr>
              <a:t>a  </a:t>
            </a:r>
            <a:r>
              <a:rPr sz="2800" spc="-125" dirty="0">
                <a:latin typeface="Verdana"/>
                <a:cs typeface="Verdana"/>
              </a:rPr>
              <a:t>fin </a:t>
            </a:r>
            <a:r>
              <a:rPr sz="2800" spc="-210" dirty="0">
                <a:latin typeface="Verdana"/>
                <a:cs typeface="Verdana"/>
              </a:rPr>
              <a:t>de </a:t>
            </a:r>
            <a:r>
              <a:rPr sz="2800" spc="-90" dirty="0">
                <a:latin typeface="Verdana"/>
                <a:cs typeface="Verdana"/>
              </a:rPr>
              <a:t>subsistir </a:t>
            </a:r>
            <a:r>
              <a:rPr sz="2800" spc="-310" dirty="0">
                <a:latin typeface="Verdana"/>
                <a:cs typeface="Verdana"/>
              </a:rPr>
              <a:t>y </a:t>
            </a:r>
            <a:r>
              <a:rPr sz="2800" spc="-70" dirty="0">
                <a:latin typeface="Verdana"/>
                <a:cs typeface="Verdana"/>
              </a:rPr>
              <a:t>resistir </a:t>
            </a:r>
            <a:r>
              <a:rPr sz="2800" spc="-155" dirty="0">
                <a:latin typeface="Verdana"/>
                <a:cs typeface="Verdana"/>
              </a:rPr>
              <a:t>con </a:t>
            </a:r>
            <a:r>
              <a:rPr sz="2800" spc="-170" dirty="0">
                <a:latin typeface="Verdana"/>
                <a:cs typeface="Verdana"/>
              </a:rPr>
              <a:t>éxito </a:t>
            </a:r>
            <a:r>
              <a:rPr sz="2800" spc="-55" dirty="0">
                <a:latin typeface="Verdana"/>
                <a:cs typeface="Verdana"/>
              </a:rPr>
              <a:t>las </a:t>
            </a:r>
            <a:r>
              <a:rPr sz="2800" spc="-160" dirty="0">
                <a:latin typeface="Verdana"/>
                <a:cs typeface="Verdana"/>
              </a:rPr>
              <a:t>tentaciones  </a:t>
            </a:r>
            <a:r>
              <a:rPr sz="2800" spc="-210" dirty="0">
                <a:latin typeface="Verdana"/>
                <a:cs typeface="Verdana"/>
              </a:rPr>
              <a:t>de </a:t>
            </a:r>
            <a:r>
              <a:rPr sz="2800" spc="-200" dirty="0">
                <a:latin typeface="Verdana"/>
                <a:cs typeface="Verdana"/>
              </a:rPr>
              <a:t>Satanás. </a:t>
            </a:r>
            <a:r>
              <a:rPr sz="2800" spc="-80" dirty="0">
                <a:latin typeface="Verdana"/>
                <a:cs typeface="Verdana"/>
              </a:rPr>
              <a:t>La </a:t>
            </a:r>
            <a:r>
              <a:rPr sz="2800" spc="-135" dirty="0">
                <a:latin typeface="Verdana"/>
                <a:cs typeface="Verdana"/>
              </a:rPr>
              <a:t>gracia </a:t>
            </a:r>
            <a:r>
              <a:rPr sz="2800" spc="-210" dirty="0">
                <a:latin typeface="Verdana"/>
                <a:cs typeface="Verdana"/>
              </a:rPr>
              <a:t>de </a:t>
            </a:r>
            <a:r>
              <a:rPr sz="2800" spc="-150" dirty="0">
                <a:latin typeface="Verdana"/>
                <a:cs typeface="Verdana"/>
              </a:rPr>
              <a:t>Dios </a:t>
            </a:r>
            <a:r>
              <a:rPr sz="2800" spc="-95" dirty="0">
                <a:latin typeface="Verdana"/>
                <a:cs typeface="Verdana"/>
              </a:rPr>
              <a:t>es </a:t>
            </a:r>
            <a:r>
              <a:rPr sz="2800" spc="-130" dirty="0">
                <a:latin typeface="Verdana"/>
                <a:cs typeface="Verdana"/>
              </a:rPr>
              <a:t>suficiente </a:t>
            </a:r>
            <a:r>
              <a:rPr sz="2800" spc="-155" dirty="0">
                <a:latin typeface="Verdana"/>
                <a:cs typeface="Verdana"/>
              </a:rPr>
              <a:t>para  </a:t>
            </a:r>
            <a:r>
              <a:rPr sz="2800" spc="-200" dirty="0">
                <a:latin typeface="Verdana"/>
                <a:cs typeface="Verdana"/>
              </a:rPr>
              <a:t>todo </a:t>
            </a:r>
            <a:r>
              <a:rPr sz="2800" spc="-70" dirty="0">
                <a:latin typeface="Verdana"/>
                <a:cs typeface="Verdana"/>
              </a:rPr>
              <a:t>el </a:t>
            </a:r>
            <a:r>
              <a:rPr sz="2800" spc="-210" dirty="0">
                <a:latin typeface="Verdana"/>
                <a:cs typeface="Verdana"/>
              </a:rPr>
              <a:t>que </a:t>
            </a:r>
            <a:r>
              <a:rPr sz="2800" spc="-140" dirty="0">
                <a:latin typeface="Verdana"/>
                <a:cs typeface="Verdana"/>
              </a:rPr>
              <a:t>sigue </a:t>
            </a:r>
            <a:r>
              <a:rPr sz="2800" spc="-195" dirty="0">
                <a:latin typeface="Verdana"/>
                <a:cs typeface="Verdana"/>
              </a:rPr>
              <a:t>a </a:t>
            </a:r>
            <a:r>
              <a:rPr sz="2800" spc="-155" dirty="0">
                <a:latin typeface="Verdana"/>
                <a:cs typeface="Verdana"/>
              </a:rPr>
              <a:t>Cristo. </a:t>
            </a:r>
            <a:r>
              <a:rPr sz="2800" spc="-770" dirty="0">
                <a:latin typeface="Verdana"/>
                <a:cs typeface="Verdana"/>
              </a:rPr>
              <a:t>{ </a:t>
            </a:r>
            <a:r>
              <a:rPr sz="2800" spc="-365" dirty="0">
                <a:latin typeface="Verdana"/>
                <a:cs typeface="Verdana"/>
              </a:rPr>
              <a:t>1JT</a:t>
            </a:r>
            <a:r>
              <a:rPr sz="2800" spc="-760" dirty="0">
                <a:latin typeface="Verdana"/>
                <a:cs typeface="Verdana"/>
              </a:rPr>
              <a:t> </a:t>
            </a:r>
            <a:r>
              <a:rPr sz="2800" spc="-555" dirty="0">
                <a:latin typeface="Verdana"/>
                <a:cs typeface="Verdana"/>
              </a:rPr>
              <a:t>106.1;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15371" y="181355"/>
            <a:ext cx="1493520" cy="1577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491739"/>
            <a:ext cx="2648711" cy="3073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41680"/>
            <a:ext cx="31470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80" dirty="0"/>
              <a:t>Introducción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26867" y="1977085"/>
            <a:ext cx="9102090" cy="3264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5" dirty="0">
                <a:latin typeface="Verdana"/>
                <a:cs typeface="Verdana"/>
              </a:rPr>
              <a:t>Es </a:t>
            </a:r>
            <a:r>
              <a:rPr sz="2800" spc="-70" dirty="0">
                <a:latin typeface="Verdana"/>
                <a:cs typeface="Verdana"/>
              </a:rPr>
              <a:t>el </a:t>
            </a:r>
            <a:r>
              <a:rPr sz="2800" spc="-204" dirty="0">
                <a:latin typeface="Verdana"/>
                <a:cs typeface="Verdana"/>
              </a:rPr>
              <a:t>mayor </a:t>
            </a:r>
            <a:r>
              <a:rPr sz="2800" spc="-140" dirty="0">
                <a:latin typeface="Verdana"/>
                <a:cs typeface="Verdana"/>
              </a:rPr>
              <a:t>desafío </a:t>
            </a:r>
            <a:r>
              <a:rPr sz="2800" spc="-210" dirty="0">
                <a:latin typeface="Verdana"/>
                <a:cs typeface="Verdana"/>
              </a:rPr>
              <a:t>que </a:t>
            </a:r>
            <a:r>
              <a:rPr sz="2800" spc="-165" dirty="0">
                <a:latin typeface="Verdana"/>
                <a:cs typeface="Verdana"/>
              </a:rPr>
              <a:t>todos</a:t>
            </a:r>
            <a:r>
              <a:rPr sz="2800" spc="-725" dirty="0">
                <a:latin typeface="Verdana"/>
                <a:cs typeface="Verdana"/>
              </a:rPr>
              <a:t> </a:t>
            </a:r>
            <a:r>
              <a:rPr sz="2800" spc="-210" dirty="0">
                <a:latin typeface="Verdana"/>
                <a:cs typeface="Verdana"/>
              </a:rPr>
              <a:t>tenemos.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4150">
              <a:latin typeface="Verdana"/>
              <a:cs typeface="Verdana"/>
            </a:endParaRPr>
          </a:p>
          <a:p>
            <a:pPr marL="241300" marR="5080" indent="-228600">
              <a:lnSpc>
                <a:spcPts val="302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275" dirty="0">
                <a:latin typeface="Verdana"/>
                <a:cs typeface="Verdana"/>
              </a:rPr>
              <a:t>Tema </a:t>
            </a:r>
            <a:r>
              <a:rPr sz="2800" spc="-210" dirty="0">
                <a:latin typeface="Verdana"/>
                <a:cs typeface="Verdana"/>
              </a:rPr>
              <a:t>de </a:t>
            </a:r>
            <a:r>
              <a:rPr sz="2800" spc="-150" dirty="0">
                <a:latin typeface="Verdana"/>
                <a:cs typeface="Verdana"/>
              </a:rPr>
              <a:t>preocupación </a:t>
            </a:r>
            <a:r>
              <a:rPr sz="2800" spc="-195" dirty="0">
                <a:latin typeface="Verdana"/>
                <a:cs typeface="Verdana"/>
              </a:rPr>
              <a:t>en </a:t>
            </a:r>
            <a:r>
              <a:rPr sz="2800" spc="-165" dirty="0">
                <a:latin typeface="Verdana"/>
                <a:cs typeface="Verdana"/>
              </a:rPr>
              <a:t>todas </a:t>
            </a:r>
            <a:r>
              <a:rPr sz="2800" spc="-55" dirty="0">
                <a:latin typeface="Verdana"/>
                <a:cs typeface="Verdana"/>
              </a:rPr>
              <a:t>las </a:t>
            </a:r>
            <a:r>
              <a:rPr sz="2800" spc="-165" dirty="0">
                <a:latin typeface="Verdana"/>
                <a:cs typeface="Verdana"/>
              </a:rPr>
              <a:t>congregaciones,  </a:t>
            </a:r>
            <a:r>
              <a:rPr sz="2800" spc="-150" dirty="0">
                <a:latin typeface="Verdana"/>
                <a:cs typeface="Verdana"/>
              </a:rPr>
              <a:t>principalmente </a:t>
            </a:r>
            <a:r>
              <a:rPr sz="2800" spc="-195" dirty="0">
                <a:latin typeface="Verdana"/>
                <a:cs typeface="Verdana"/>
              </a:rPr>
              <a:t>en </a:t>
            </a:r>
            <a:r>
              <a:rPr sz="2800" spc="-80" dirty="0">
                <a:latin typeface="Verdana"/>
                <a:cs typeface="Verdana"/>
              </a:rPr>
              <a:t>la </a:t>
            </a:r>
            <a:r>
              <a:rPr sz="2800" spc="-155" dirty="0">
                <a:latin typeface="Verdana"/>
                <a:cs typeface="Verdana"/>
              </a:rPr>
              <a:t>Iglesia </a:t>
            </a:r>
            <a:r>
              <a:rPr sz="2800" spc="-165" dirty="0">
                <a:latin typeface="Verdana"/>
                <a:cs typeface="Verdana"/>
              </a:rPr>
              <a:t>Adventista </a:t>
            </a:r>
            <a:r>
              <a:rPr sz="2800" spc="-125" dirty="0">
                <a:latin typeface="Verdana"/>
                <a:cs typeface="Verdana"/>
              </a:rPr>
              <a:t>del</a:t>
            </a:r>
            <a:r>
              <a:rPr sz="2800" spc="-695" dirty="0">
                <a:latin typeface="Verdana"/>
                <a:cs typeface="Verdana"/>
              </a:rPr>
              <a:t> </a:t>
            </a:r>
            <a:r>
              <a:rPr sz="2800" spc="-195" dirty="0">
                <a:latin typeface="Verdana"/>
                <a:cs typeface="Verdana"/>
              </a:rPr>
              <a:t>Séptimo </a:t>
            </a:r>
            <a:r>
              <a:rPr sz="2800" spc="-245" dirty="0">
                <a:latin typeface="Verdana"/>
                <a:cs typeface="Verdana"/>
              </a:rPr>
              <a:t>Día.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100">
              <a:latin typeface="Verdana"/>
              <a:cs typeface="Verdana"/>
            </a:endParaRPr>
          </a:p>
          <a:p>
            <a:pPr marL="241300" marR="467995" indent="-228600">
              <a:lnSpc>
                <a:spcPts val="302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70" dirty="0">
                <a:latin typeface="Verdana"/>
                <a:cs typeface="Verdana"/>
              </a:rPr>
              <a:t>Satanás </a:t>
            </a:r>
            <a:r>
              <a:rPr sz="2800" spc="-75" dirty="0">
                <a:latin typeface="Verdana"/>
                <a:cs typeface="Verdana"/>
              </a:rPr>
              <a:t>lo </a:t>
            </a:r>
            <a:r>
              <a:rPr sz="2800" spc="-150" dirty="0">
                <a:latin typeface="Verdana"/>
                <a:cs typeface="Verdana"/>
              </a:rPr>
              <a:t>sabe </a:t>
            </a:r>
            <a:r>
              <a:rPr sz="2800" spc="-290" dirty="0">
                <a:latin typeface="Verdana"/>
                <a:cs typeface="Verdana"/>
              </a:rPr>
              <a:t>muy </a:t>
            </a:r>
            <a:r>
              <a:rPr sz="2800" spc="-170" dirty="0">
                <a:latin typeface="Verdana"/>
                <a:cs typeface="Verdana"/>
              </a:rPr>
              <a:t>bien </a:t>
            </a:r>
            <a:r>
              <a:rPr sz="2800" spc="-310" dirty="0">
                <a:latin typeface="Verdana"/>
                <a:cs typeface="Verdana"/>
              </a:rPr>
              <a:t>y </a:t>
            </a:r>
            <a:r>
              <a:rPr sz="2800" spc="-180" dirty="0">
                <a:latin typeface="Verdana"/>
                <a:cs typeface="Verdana"/>
              </a:rPr>
              <a:t>trabaja </a:t>
            </a:r>
            <a:r>
              <a:rPr sz="2800" spc="-195" dirty="0">
                <a:latin typeface="Verdana"/>
                <a:cs typeface="Verdana"/>
              </a:rPr>
              <a:t>arduamente</a:t>
            </a:r>
            <a:r>
              <a:rPr sz="2800" spc="-530" dirty="0">
                <a:latin typeface="Verdana"/>
                <a:cs typeface="Verdana"/>
              </a:rPr>
              <a:t> </a:t>
            </a:r>
            <a:r>
              <a:rPr sz="2800" spc="-155" dirty="0">
                <a:latin typeface="Verdana"/>
                <a:cs typeface="Verdana"/>
              </a:rPr>
              <a:t>para  </a:t>
            </a:r>
            <a:r>
              <a:rPr sz="2800" spc="-140" dirty="0">
                <a:latin typeface="Verdana"/>
                <a:cs typeface="Verdana"/>
              </a:rPr>
              <a:t>desviarnos </a:t>
            </a:r>
            <a:r>
              <a:rPr sz="2800" spc="-125" dirty="0">
                <a:latin typeface="Verdana"/>
                <a:cs typeface="Verdana"/>
              </a:rPr>
              <a:t>del</a:t>
            </a:r>
            <a:r>
              <a:rPr sz="2800" spc="-325" dirty="0">
                <a:latin typeface="Verdana"/>
                <a:cs typeface="Verdana"/>
              </a:rPr>
              <a:t> </a:t>
            </a:r>
            <a:r>
              <a:rPr sz="2800" spc="-210" dirty="0">
                <a:latin typeface="Verdana"/>
                <a:cs typeface="Verdana"/>
              </a:rPr>
              <a:t>objetivo.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15371" y="181355"/>
            <a:ext cx="1493520" cy="1577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683764"/>
            <a:ext cx="2604516" cy="2075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207507"/>
            <a:ext cx="6092190" cy="16482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07507"/>
            <a:ext cx="6092190" cy="1648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41680"/>
            <a:ext cx="84315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30" dirty="0"/>
              <a:t>Importancia </a:t>
            </a:r>
            <a:r>
              <a:rPr spc="-204" dirty="0"/>
              <a:t>de </a:t>
            </a:r>
            <a:r>
              <a:rPr spc="-25" dirty="0"/>
              <a:t>la </a:t>
            </a:r>
            <a:r>
              <a:rPr spc="-100" dirty="0"/>
              <a:t>palabra </a:t>
            </a:r>
            <a:r>
              <a:rPr spc="-204" dirty="0"/>
              <a:t>de</a:t>
            </a:r>
            <a:r>
              <a:rPr spc="165" dirty="0"/>
              <a:t> </a:t>
            </a:r>
            <a:r>
              <a:rPr spc="-215" dirty="0"/>
              <a:t>Dios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6939" y="2106548"/>
            <a:ext cx="10125075" cy="26269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923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60" dirty="0">
                <a:latin typeface="Verdana"/>
                <a:cs typeface="Verdana"/>
              </a:rPr>
              <a:t>No </a:t>
            </a:r>
            <a:r>
              <a:rPr sz="2800" spc="-90" dirty="0">
                <a:latin typeface="Verdana"/>
                <a:cs typeface="Verdana"/>
              </a:rPr>
              <a:t>se </a:t>
            </a:r>
            <a:r>
              <a:rPr sz="2800" spc="-185" dirty="0">
                <a:latin typeface="Verdana"/>
                <a:cs typeface="Verdana"/>
              </a:rPr>
              <a:t>contenten </a:t>
            </a:r>
            <a:r>
              <a:rPr sz="2800" spc="-80" dirty="0">
                <a:latin typeface="Verdana"/>
                <a:cs typeface="Verdana"/>
              </a:rPr>
              <a:t>sólo </a:t>
            </a:r>
            <a:r>
              <a:rPr sz="2800" spc="-155" dirty="0">
                <a:latin typeface="Verdana"/>
                <a:cs typeface="Verdana"/>
              </a:rPr>
              <a:t>con </a:t>
            </a:r>
            <a:r>
              <a:rPr sz="2800" spc="-125" dirty="0">
                <a:latin typeface="Verdana"/>
                <a:cs typeface="Verdana"/>
              </a:rPr>
              <a:t>escuchar </a:t>
            </a:r>
            <a:r>
              <a:rPr sz="2800" spc="-80" dirty="0">
                <a:latin typeface="Verdana"/>
                <a:cs typeface="Verdana"/>
              </a:rPr>
              <a:t>la </a:t>
            </a:r>
            <a:r>
              <a:rPr sz="2800" spc="-175" dirty="0">
                <a:latin typeface="Verdana"/>
                <a:cs typeface="Verdana"/>
              </a:rPr>
              <a:t>palabra, </a:t>
            </a:r>
            <a:r>
              <a:rPr sz="2800" spc="-155" dirty="0">
                <a:latin typeface="Verdana"/>
                <a:cs typeface="Verdana"/>
              </a:rPr>
              <a:t>pues </a:t>
            </a:r>
            <a:r>
              <a:rPr sz="2800" spc="-95" dirty="0">
                <a:latin typeface="Verdana"/>
                <a:cs typeface="Verdana"/>
              </a:rPr>
              <a:t>así </a:t>
            </a:r>
            <a:r>
              <a:rPr sz="2800" spc="-90" dirty="0">
                <a:latin typeface="Verdana"/>
                <a:cs typeface="Verdana"/>
              </a:rPr>
              <a:t>se  </a:t>
            </a:r>
            <a:r>
              <a:rPr sz="2800" spc="-210" dirty="0">
                <a:latin typeface="Verdana"/>
                <a:cs typeface="Verdana"/>
              </a:rPr>
              <a:t>engañan </a:t>
            </a:r>
            <a:r>
              <a:rPr sz="2800" spc="-150" dirty="0">
                <a:latin typeface="Verdana"/>
                <a:cs typeface="Verdana"/>
              </a:rPr>
              <a:t>ustedes </a:t>
            </a:r>
            <a:r>
              <a:rPr sz="2800" spc="-190" dirty="0">
                <a:latin typeface="Verdana"/>
                <a:cs typeface="Verdana"/>
              </a:rPr>
              <a:t>mismos. </a:t>
            </a:r>
            <a:r>
              <a:rPr sz="2800" spc="-114" dirty="0">
                <a:latin typeface="Verdana"/>
                <a:cs typeface="Verdana"/>
              </a:rPr>
              <a:t>Llévenla </a:t>
            </a:r>
            <a:r>
              <a:rPr sz="2800" spc="-195" dirty="0">
                <a:latin typeface="Verdana"/>
                <a:cs typeface="Verdana"/>
              </a:rPr>
              <a:t>a </a:t>
            </a:r>
            <a:r>
              <a:rPr sz="2800" spc="-80" dirty="0">
                <a:latin typeface="Verdana"/>
                <a:cs typeface="Verdana"/>
              </a:rPr>
              <a:t>la </a:t>
            </a:r>
            <a:r>
              <a:rPr sz="2800" spc="-155" dirty="0">
                <a:latin typeface="Verdana"/>
                <a:cs typeface="Verdana"/>
              </a:rPr>
              <a:t>práctica.</a:t>
            </a:r>
            <a:r>
              <a:rPr sz="2800" spc="-155" dirty="0">
                <a:solidFill>
                  <a:srgbClr val="0462C1"/>
                </a:solidFill>
                <a:latin typeface="Verdana"/>
                <a:cs typeface="Verdana"/>
              </a:rPr>
              <a:t> </a:t>
            </a:r>
            <a:r>
              <a:rPr sz="2800" u="sng" spc="-18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3"/>
              </a:rPr>
              <a:t>Santiago</a:t>
            </a:r>
            <a:r>
              <a:rPr sz="2800" u="sng" spc="-7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2800" u="sng" spc="-5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3"/>
              </a:rPr>
              <a:t>1:22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4100">
              <a:latin typeface="Verdana"/>
              <a:cs typeface="Verdana"/>
            </a:endParaRPr>
          </a:p>
          <a:p>
            <a:pPr marL="241300" marR="547370" indent="-229235">
              <a:lnSpc>
                <a:spcPts val="3020"/>
              </a:lnSpc>
              <a:buFont typeface="Arial"/>
              <a:buChar char="•"/>
              <a:tabLst>
                <a:tab pos="241935" algn="l"/>
              </a:tabLst>
            </a:pPr>
            <a:r>
              <a:rPr sz="2800" spc="-180" dirty="0">
                <a:latin typeface="Verdana"/>
                <a:cs typeface="Verdana"/>
              </a:rPr>
              <a:t>Deseen</a:t>
            </a:r>
            <a:r>
              <a:rPr sz="2800" spc="-235" dirty="0">
                <a:latin typeface="Verdana"/>
                <a:cs typeface="Verdana"/>
              </a:rPr>
              <a:t> </a:t>
            </a:r>
            <a:r>
              <a:rPr sz="2800" spc="-155" dirty="0">
                <a:latin typeface="Verdana"/>
                <a:cs typeface="Verdana"/>
              </a:rPr>
              <a:t>con</a:t>
            </a:r>
            <a:r>
              <a:rPr sz="2800" spc="-235" dirty="0">
                <a:latin typeface="Verdana"/>
                <a:cs typeface="Verdana"/>
              </a:rPr>
              <a:t> </a:t>
            </a:r>
            <a:r>
              <a:rPr sz="2800" spc="-114" dirty="0">
                <a:latin typeface="Verdana"/>
                <a:cs typeface="Verdana"/>
              </a:rPr>
              <a:t>ansias</a:t>
            </a:r>
            <a:r>
              <a:rPr sz="2800" spc="-225" dirty="0">
                <a:latin typeface="Verdana"/>
                <a:cs typeface="Verdana"/>
              </a:rPr>
              <a:t> </a:t>
            </a:r>
            <a:r>
              <a:rPr sz="2800" spc="-85" dirty="0">
                <a:latin typeface="Verdana"/>
                <a:cs typeface="Verdana"/>
              </a:rPr>
              <a:t>la</a:t>
            </a:r>
            <a:r>
              <a:rPr sz="2800" spc="-235" dirty="0">
                <a:latin typeface="Verdana"/>
                <a:cs typeface="Verdana"/>
              </a:rPr>
              <a:t> </a:t>
            </a:r>
            <a:r>
              <a:rPr sz="2800" spc="-114" dirty="0">
                <a:latin typeface="Verdana"/>
                <a:cs typeface="Verdana"/>
              </a:rPr>
              <a:t>leche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-160" dirty="0">
                <a:latin typeface="Verdana"/>
                <a:cs typeface="Verdana"/>
              </a:rPr>
              <a:t>pura</a:t>
            </a:r>
            <a:r>
              <a:rPr sz="2800" spc="-225" dirty="0">
                <a:latin typeface="Verdana"/>
                <a:cs typeface="Verdana"/>
              </a:rPr>
              <a:t> </a:t>
            </a:r>
            <a:r>
              <a:rPr sz="2800" spc="-210" dirty="0">
                <a:latin typeface="Verdana"/>
                <a:cs typeface="Verdana"/>
              </a:rPr>
              <a:t>de</a:t>
            </a:r>
            <a:r>
              <a:rPr sz="2800" spc="-229" dirty="0">
                <a:latin typeface="Verdana"/>
                <a:cs typeface="Verdana"/>
              </a:rPr>
              <a:t> </a:t>
            </a:r>
            <a:r>
              <a:rPr sz="2800" spc="-85" dirty="0">
                <a:latin typeface="Verdana"/>
                <a:cs typeface="Verdana"/>
              </a:rPr>
              <a:t>la</a:t>
            </a:r>
            <a:r>
              <a:rPr sz="2800" spc="-235" dirty="0">
                <a:latin typeface="Verdana"/>
                <a:cs typeface="Verdana"/>
              </a:rPr>
              <a:t> </a:t>
            </a:r>
            <a:r>
              <a:rPr sz="2800" spc="-175" dirty="0">
                <a:latin typeface="Verdana"/>
                <a:cs typeface="Verdana"/>
              </a:rPr>
              <a:t>palabra,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195" dirty="0">
                <a:latin typeface="Verdana"/>
                <a:cs typeface="Verdana"/>
              </a:rPr>
              <a:t>como</a:t>
            </a:r>
            <a:r>
              <a:rPr sz="2800" spc="-220" dirty="0">
                <a:latin typeface="Verdana"/>
                <a:cs typeface="Verdana"/>
              </a:rPr>
              <a:t> </a:t>
            </a:r>
            <a:r>
              <a:rPr sz="2800" spc="-140" dirty="0">
                <a:latin typeface="Verdana"/>
                <a:cs typeface="Verdana"/>
              </a:rPr>
              <a:t>niños  </a:t>
            </a:r>
            <a:r>
              <a:rPr sz="2800" spc="-120" dirty="0">
                <a:latin typeface="Verdana"/>
                <a:cs typeface="Verdana"/>
              </a:rPr>
              <a:t>recién </a:t>
            </a:r>
            <a:r>
              <a:rPr sz="2800" spc="-175" dirty="0">
                <a:latin typeface="Verdana"/>
                <a:cs typeface="Verdana"/>
              </a:rPr>
              <a:t>nacidos. </a:t>
            </a:r>
            <a:r>
              <a:rPr sz="2800" spc="-145" dirty="0">
                <a:latin typeface="Verdana"/>
                <a:cs typeface="Verdana"/>
              </a:rPr>
              <a:t>Así, </a:t>
            </a:r>
            <a:r>
              <a:rPr sz="2800" spc="-135" dirty="0">
                <a:latin typeface="Verdana"/>
                <a:cs typeface="Verdana"/>
              </a:rPr>
              <a:t>por </a:t>
            </a:r>
            <a:r>
              <a:rPr sz="2800" spc="-200" dirty="0">
                <a:latin typeface="Verdana"/>
                <a:cs typeface="Verdana"/>
              </a:rPr>
              <a:t>medio </a:t>
            </a:r>
            <a:r>
              <a:rPr sz="2800" spc="-210" dirty="0">
                <a:latin typeface="Verdana"/>
                <a:cs typeface="Verdana"/>
              </a:rPr>
              <a:t>de </a:t>
            </a:r>
            <a:r>
              <a:rPr sz="2800" spc="-140" dirty="0">
                <a:latin typeface="Verdana"/>
                <a:cs typeface="Verdana"/>
              </a:rPr>
              <a:t>ella, </a:t>
            </a:r>
            <a:r>
              <a:rPr sz="2800" spc="-120" dirty="0">
                <a:latin typeface="Verdana"/>
                <a:cs typeface="Verdana"/>
              </a:rPr>
              <a:t>crecerán </a:t>
            </a:r>
            <a:r>
              <a:rPr sz="2800" spc="-195" dirty="0">
                <a:latin typeface="Verdana"/>
                <a:cs typeface="Verdana"/>
              </a:rPr>
              <a:t>en </a:t>
            </a:r>
            <a:r>
              <a:rPr sz="2800" spc="-114" dirty="0">
                <a:latin typeface="Verdana"/>
                <a:cs typeface="Verdana"/>
              </a:rPr>
              <a:t>su  </a:t>
            </a:r>
            <a:r>
              <a:rPr sz="2800" spc="-155" dirty="0">
                <a:latin typeface="Verdana"/>
                <a:cs typeface="Verdana"/>
              </a:rPr>
              <a:t>salvación.</a:t>
            </a:r>
            <a:r>
              <a:rPr sz="2800" spc="-155" dirty="0">
                <a:solidFill>
                  <a:srgbClr val="0462C1"/>
                </a:solidFill>
                <a:latin typeface="Verdana"/>
                <a:cs typeface="Verdana"/>
              </a:rPr>
              <a:t> </a:t>
            </a:r>
            <a:r>
              <a:rPr sz="2800" u="sng" spc="-8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1 </a:t>
            </a:r>
            <a:r>
              <a:rPr sz="2800" u="sng" spc="-10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Pedro</a:t>
            </a:r>
            <a:r>
              <a:rPr sz="2800" u="sng" spc="-3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2800" u="sng" spc="-434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2:2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15371" y="181355"/>
            <a:ext cx="1493520" cy="15773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41680"/>
            <a:ext cx="54254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25" dirty="0"/>
              <a:t>El </a:t>
            </a:r>
            <a:r>
              <a:rPr spc="-180" dirty="0"/>
              <a:t>estudio </a:t>
            </a:r>
            <a:r>
              <a:rPr spc="-204" dirty="0"/>
              <a:t>de </a:t>
            </a:r>
            <a:r>
              <a:rPr spc="-25" dirty="0"/>
              <a:t>la</a:t>
            </a:r>
            <a:r>
              <a:rPr spc="300" dirty="0"/>
              <a:t> </a:t>
            </a:r>
            <a:r>
              <a:rPr spc="-155" dirty="0"/>
              <a:t>Biblia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931669"/>
            <a:ext cx="10266045" cy="3263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5" dirty="0">
                <a:latin typeface="Verdana"/>
                <a:cs typeface="Verdana"/>
              </a:rPr>
              <a:t>Escuela </a:t>
            </a:r>
            <a:r>
              <a:rPr sz="2800" spc="-170" dirty="0">
                <a:latin typeface="Verdana"/>
                <a:cs typeface="Verdana"/>
              </a:rPr>
              <a:t>Sabática </a:t>
            </a:r>
            <a:r>
              <a:rPr sz="2800" spc="-204" dirty="0">
                <a:latin typeface="Verdana"/>
                <a:cs typeface="Verdana"/>
              </a:rPr>
              <a:t>mundial, </a:t>
            </a:r>
            <a:r>
              <a:rPr sz="2800" spc="-190" dirty="0">
                <a:latin typeface="Verdana"/>
                <a:cs typeface="Verdana"/>
              </a:rPr>
              <a:t>equipa </a:t>
            </a:r>
            <a:r>
              <a:rPr sz="2800" spc="-195" dirty="0">
                <a:latin typeface="Verdana"/>
                <a:cs typeface="Verdana"/>
              </a:rPr>
              <a:t>a </a:t>
            </a:r>
            <a:r>
              <a:rPr sz="2800" spc="-55" dirty="0">
                <a:latin typeface="Verdana"/>
                <a:cs typeface="Verdana"/>
              </a:rPr>
              <a:t>los </a:t>
            </a:r>
            <a:r>
              <a:rPr sz="2800" spc="-165" dirty="0">
                <a:latin typeface="Verdana"/>
                <a:cs typeface="Verdana"/>
              </a:rPr>
              <a:t>miembros </a:t>
            </a:r>
            <a:r>
              <a:rPr sz="2800" spc="-210" dirty="0">
                <a:latin typeface="Verdana"/>
                <a:cs typeface="Verdana"/>
              </a:rPr>
              <a:t>de </a:t>
            </a:r>
            <a:r>
              <a:rPr sz="2800" spc="-80" dirty="0">
                <a:latin typeface="Verdana"/>
                <a:cs typeface="Verdana"/>
              </a:rPr>
              <a:t>la</a:t>
            </a:r>
            <a:r>
              <a:rPr sz="2800" spc="-685" dirty="0">
                <a:latin typeface="Verdana"/>
                <a:cs typeface="Verdana"/>
              </a:rPr>
              <a:t> </a:t>
            </a:r>
            <a:r>
              <a:rPr sz="2800" spc="-140" dirty="0">
                <a:latin typeface="Verdana"/>
                <a:cs typeface="Verdana"/>
              </a:rPr>
              <a:t>iglesia.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150">
              <a:latin typeface="Verdana"/>
              <a:cs typeface="Verdana"/>
            </a:endParaRPr>
          </a:p>
          <a:p>
            <a:pPr marL="241300" marR="356235" indent="-229235">
              <a:lnSpc>
                <a:spcPts val="3030"/>
              </a:lnSpc>
              <a:buFont typeface="Arial"/>
              <a:buChar char="•"/>
              <a:tabLst>
                <a:tab pos="241935" algn="l"/>
              </a:tabLst>
            </a:pPr>
            <a:r>
              <a:rPr sz="2800" spc="-30" dirty="0">
                <a:latin typeface="Verdana"/>
                <a:cs typeface="Verdana"/>
              </a:rPr>
              <a:t>El</a:t>
            </a:r>
            <a:r>
              <a:rPr sz="2800" spc="-229" dirty="0">
                <a:latin typeface="Verdana"/>
                <a:cs typeface="Verdana"/>
              </a:rPr>
              <a:t> </a:t>
            </a:r>
            <a:r>
              <a:rPr sz="2800" spc="-160" dirty="0">
                <a:latin typeface="Verdana"/>
                <a:cs typeface="Verdana"/>
              </a:rPr>
              <a:t>estudio</a:t>
            </a:r>
            <a:r>
              <a:rPr sz="2800" spc="-229" dirty="0">
                <a:latin typeface="Verdana"/>
                <a:cs typeface="Verdana"/>
              </a:rPr>
              <a:t> </a:t>
            </a:r>
            <a:r>
              <a:rPr sz="2800" spc="-204" dirty="0">
                <a:latin typeface="Verdana"/>
                <a:cs typeface="Verdana"/>
              </a:rPr>
              <a:t>de</a:t>
            </a:r>
            <a:r>
              <a:rPr sz="2800" spc="-235" dirty="0">
                <a:latin typeface="Verdana"/>
                <a:cs typeface="Verdana"/>
              </a:rPr>
              <a:t> </a:t>
            </a:r>
            <a:r>
              <a:rPr sz="2800" spc="-85" dirty="0">
                <a:latin typeface="Verdana"/>
                <a:cs typeface="Verdana"/>
              </a:rPr>
              <a:t>la</a:t>
            </a:r>
            <a:r>
              <a:rPr sz="2800" spc="-220" dirty="0">
                <a:latin typeface="Verdana"/>
                <a:cs typeface="Verdana"/>
              </a:rPr>
              <a:t> </a:t>
            </a:r>
            <a:r>
              <a:rPr sz="2800" spc="-110" dirty="0">
                <a:latin typeface="Verdana"/>
                <a:cs typeface="Verdana"/>
              </a:rPr>
              <a:t>Biblia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-130" dirty="0">
                <a:latin typeface="Verdana"/>
                <a:cs typeface="Verdana"/>
              </a:rPr>
              <a:t>requiere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210" dirty="0">
                <a:latin typeface="Verdana"/>
                <a:cs typeface="Verdana"/>
              </a:rPr>
              <a:t>una</a:t>
            </a:r>
            <a:r>
              <a:rPr sz="2800" spc="-245" dirty="0">
                <a:latin typeface="Verdana"/>
                <a:cs typeface="Verdana"/>
              </a:rPr>
              <a:t> </a:t>
            </a:r>
            <a:r>
              <a:rPr sz="2800" spc="-170" dirty="0">
                <a:latin typeface="Verdana"/>
                <a:cs typeface="Verdana"/>
              </a:rPr>
              <a:t>profunda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185" dirty="0">
                <a:latin typeface="Verdana"/>
                <a:cs typeface="Verdana"/>
              </a:rPr>
              <a:t>dependencia</a:t>
            </a:r>
            <a:r>
              <a:rPr sz="2800" spc="-229" dirty="0">
                <a:latin typeface="Verdana"/>
                <a:cs typeface="Verdana"/>
              </a:rPr>
              <a:t> </a:t>
            </a:r>
            <a:r>
              <a:rPr sz="2800" spc="-200" dirty="0">
                <a:latin typeface="Verdana"/>
                <a:cs typeface="Verdana"/>
              </a:rPr>
              <a:t>de  </a:t>
            </a:r>
            <a:r>
              <a:rPr sz="2800" spc="-150" dirty="0">
                <a:latin typeface="Verdana"/>
                <a:cs typeface="Verdana"/>
              </a:rPr>
              <a:t>Dios </a:t>
            </a:r>
            <a:r>
              <a:rPr sz="2800" spc="-310" dirty="0">
                <a:latin typeface="Verdana"/>
                <a:cs typeface="Verdana"/>
              </a:rPr>
              <a:t>y </a:t>
            </a:r>
            <a:r>
              <a:rPr sz="2800" spc="-215" dirty="0">
                <a:latin typeface="Verdana"/>
                <a:cs typeface="Verdana"/>
              </a:rPr>
              <a:t>una </a:t>
            </a:r>
            <a:r>
              <a:rPr sz="2800" spc="-180" dirty="0">
                <a:latin typeface="Verdana"/>
                <a:cs typeface="Verdana"/>
              </a:rPr>
              <a:t>adaptación </a:t>
            </a:r>
            <a:r>
              <a:rPr sz="2800" spc="-310" dirty="0">
                <a:latin typeface="Verdana"/>
                <a:cs typeface="Verdana"/>
              </a:rPr>
              <a:t>y </a:t>
            </a:r>
            <a:r>
              <a:rPr sz="2800" spc="-165" dirty="0">
                <a:latin typeface="Verdana"/>
                <a:cs typeface="Verdana"/>
              </a:rPr>
              <a:t>conocimiento </a:t>
            </a:r>
            <a:r>
              <a:rPr sz="2800" spc="-125" dirty="0">
                <a:latin typeface="Verdana"/>
                <a:cs typeface="Verdana"/>
              </a:rPr>
              <a:t>del </a:t>
            </a:r>
            <a:r>
              <a:rPr sz="2800" spc="-195" dirty="0">
                <a:latin typeface="Verdana"/>
                <a:cs typeface="Verdana"/>
              </a:rPr>
              <a:t>tiempo</a:t>
            </a:r>
            <a:r>
              <a:rPr sz="2800" spc="-375" dirty="0">
                <a:latin typeface="Verdana"/>
                <a:cs typeface="Verdana"/>
              </a:rPr>
              <a:t> </a:t>
            </a:r>
            <a:r>
              <a:rPr sz="2800" spc="-180" dirty="0">
                <a:latin typeface="Verdana"/>
                <a:cs typeface="Verdana"/>
              </a:rPr>
              <a:t>actual.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100">
              <a:latin typeface="Verdana"/>
              <a:cs typeface="Verdana"/>
            </a:endParaRPr>
          </a:p>
          <a:p>
            <a:pPr marL="241300" marR="5080" indent="-229235">
              <a:lnSpc>
                <a:spcPts val="3020"/>
              </a:lnSpc>
              <a:buFont typeface="Arial"/>
              <a:buChar char="•"/>
              <a:tabLst>
                <a:tab pos="241935" algn="l"/>
              </a:tabLst>
            </a:pPr>
            <a:r>
              <a:rPr sz="2800" spc="-200" dirty="0">
                <a:latin typeface="Verdana"/>
                <a:cs typeface="Verdana"/>
              </a:rPr>
              <a:t>Todos</a:t>
            </a:r>
            <a:r>
              <a:rPr sz="2800" spc="-229" dirty="0">
                <a:latin typeface="Verdana"/>
                <a:cs typeface="Verdana"/>
              </a:rPr>
              <a:t> </a:t>
            </a:r>
            <a:r>
              <a:rPr sz="2800" spc="-160" dirty="0">
                <a:latin typeface="Verdana"/>
                <a:cs typeface="Verdana"/>
              </a:rPr>
              <a:t>estamos</a:t>
            </a:r>
            <a:r>
              <a:rPr sz="2800" spc="-220" dirty="0">
                <a:latin typeface="Verdana"/>
                <a:cs typeface="Verdana"/>
              </a:rPr>
              <a:t> </a:t>
            </a:r>
            <a:r>
              <a:rPr sz="2800" spc="-145" dirty="0">
                <a:latin typeface="Verdana"/>
                <a:cs typeface="Verdana"/>
              </a:rPr>
              <a:t>siendo</a:t>
            </a:r>
            <a:r>
              <a:rPr sz="2800" spc="-225" dirty="0">
                <a:latin typeface="Verdana"/>
                <a:cs typeface="Verdana"/>
              </a:rPr>
              <a:t> </a:t>
            </a:r>
            <a:r>
              <a:rPr sz="2800" spc="-185" dirty="0">
                <a:latin typeface="Verdana"/>
                <a:cs typeface="Verdana"/>
              </a:rPr>
              <a:t>probados,</a:t>
            </a:r>
            <a:r>
              <a:rPr sz="2800" spc="-220" dirty="0">
                <a:latin typeface="Verdana"/>
                <a:cs typeface="Verdana"/>
              </a:rPr>
              <a:t> </a:t>
            </a:r>
            <a:r>
              <a:rPr sz="2800" spc="-155" dirty="0">
                <a:latin typeface="Verdana"/>
                <a:cs typeface="Verdana"/>
              </a:rPr>
              <a:t>para</a:t>
            </a:r>
            <a:r>
              <a:rPr sz="2800" spc="-220" dirty="0">
                <a:latin typeface="Verdana"/>
                <a:cs typeface="Verdana"/>
              </a:rPr>
              <a:t> </a:t>
            </a:r>
            <a:r>
              <a:rPr sz="2800" spc="-105" dirty="0">
                <a:latin typeface="Verdana"/>
                <a:cs typeface="Verdana"/>
              </a:rPr>
              <a:t>verificar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-40" dirty="0">
                <a:latin typeface="Verdana"/>
                <a:cs typeface="Verdana"/>
              </a:rPr>
              <a:t>si</a:t>
            </a:r>
            <a:r>
              <a:rPr sz="2800" spc="-225" dirty="0">
                <a:latin typeface="Verdana"/>
                <a:cs typeface="Verdana"/>
              </a:rPr>
              <a:t> </a:t>
            </a:r>
            <a:r>
              <a:rPr sz="2800" spc="-145" dirty="0">
                <a:latin typeface="Verdana"/>
                <a:cs typeface="Verdana"/>
              </a:rPr>
              <a:t>nuestra</a:t>
            </a:r>
            <a:r>
              <a:rPr sz="2800" spc="-229" dirty="0">
                <a:latin typeface="Verdana"/>
                <a:cs typeface="Verdana"/>
              </a:rPr>
              <a:t> </a:t>
            </a:r>
            <a:r>
              <a:rPr sz="2800" spc="-135" dirty="0">
                <a:latin typeface="Verdana"/>
                <a:cs typeface="Verdana"/>
              </a:rPr>
              <a:t>fe</a:t>
            </a:r>
            <a:r>
              <a:rPr sz="2800" spc="-225" dirty="0">
                <a:latin typeface="Verdana"/>
                <a:cs typeface="Verdana"/>
              </a:rPr>
              <a:t> </a:t>
            </a:r>
            <a:r>
              <a:rPr sz="2800" spc="-95" dirty="0">
                <a:latin typeface="Verdana"/>
                <a:cs typeface="Verdana"/>
              </a:rPr>
              <a:t>es  </a:t>
            </a:r>
            <a:r>
              <a:rPr sz="2800" spc="-160" dirty="0">
                <a:latin typeface="Verdana"/>
                <a:cs typeface="Verdana"/>
              </a:rPr>
              <a:t>realmente </a:t>
            </a:r>
            <a:r>
              <a:rPr sz="2800" spc="-140" dirty="0">
                <a:latin typeface="Verdana"/>
                <a:cs typeface="Verdana"/>
              </a:rPr>
              <a:t>firme </a:t>
            </a:r>
            <a:r>
              <a:rPr sz="2800" spc="-310" dirty="0">
                <a:latin typeface="Verdana"/>
                <a:cs typeface="Verdana"/>
              </a:rPr>
              <a:t>y</a:t>
            </a:r>
            <a:r>
              <a:rPr sz="2800" spc="-370" dirty="0">
                <a:latin typeface="Verdana"/>
                <a:cs typeface="Verdana"/>
              </a:rPr>
              <a:t> </a:t>
            </a:r>
            <a:r>
              <a:rPr sz="2800" spc="-185" dirty="0">
                <a:latin typeface="Verdana"/>
                <a:cs typeface="Verdana"/>
              </a:rPr>
              <a:t>verdadera.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15371" y="181355"/>
            <a:ext cx="1493520" cy="1577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207507"/>
            <a:ext cx="6092190" cy="1648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41680"/>
            <a:ext cx="54273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25" dirty="0"/>
              <a:t>El </a:t>
            </a:r>
            <a:r>
              <a:rPr spc="-180" dirty="0"/>
              <a:t>estudio </a:t>
            </a:r>
            <a:r>
              <a:rPr spc="-204" dirty="0"/>
              <a:t>de </a:t>
            </a:r>
            <a:r>
              <a:rPr spc="-25" dirty="0"/>
              <a:t>la</a:t>
            </a:r>
            <a:r>
              <a:rPr spc="300" dirty="0"/>
              <a:t> </a:t>
            </a:r>
            <a:r>
              <a:rPr spc="-155" dirty="0"/>
              <a:t>Biblia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931669"/>
            <a:ext cx="9642475" cy="326390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974725" indent="-22923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30" dirty="0">
                <a:latin typeface="Verdana"/>
                <a:cs typeface="Verdana"/>
              </a:rPr>
              <a:t>El</a:t>
            </a:r>
            <a:r>
              <a:rPr sz="2800" spc="-235" dirty="0">
                <a:latin typeface="Verdana"/>
                <a:cs typeface="Verdana"/>
              </a:rPr>
              <a:t> </a:t>
            </a:r>
            <a:r>
              <a:rPr sz="2800" spc="-155" dirty="0">
                <a:latin typeface="Verdana"/>
                <a:cs typeface="Verdana"/>
              </a:rPr>
              <a:t>estudio</a:t>
            </a:r>
            <a:r>
              <a:rPr sz="2800" spc="-235" dirty="0">
                <a:latin typeface="Verdana"/>
                <a:cs typeface="Verdana"/>
              </a:rPr>
              <a:t> </a:t>
            </a:r>
            <a:r>
              <a:rPr sz="2800" spc="-130" dirty="0">
                <a:latin typeface="Verdana"/>
                <a:cs typeface="Verdana"/>
              </a:rPr>
              <a:t>diario</a:t>
            </a:r>
            <a:r>
              <a:rPr sz="2800" spc="-225" dirty="0">
                <a:latin typeface="Verdana"/>
                <a:cs typeface="Verdana"/>
              </a:rPr>
              <a:t> </a:t>
            </a:r>
            <a:r>
              <a:rPr sz="2800" spc="-210" dirty="0">
                <a:latin typeface="Verdana"/>
                <a:cs typeface="Verdana"/>
              </a:rPr>
              <a:t>de</a:t>
            </a:r>
            <a:r>
              <a:rPr sz="2800" spc="-225" dirty="0">
                <a:latin typeface="Verdana"/>
                <a:cs typeface="Verdana"/>
              </a:rPr>
              <a:t> </a:t>
            </a:r>
            <a:r>
              <a:rPr sz="2800" spc="-80" dirty="0">
                <a:latin typeface="Verdana"/>
                <a:cs typeface="Verdana"/>
              </a:rPr>
              <a:t>la</a:t>
            </a:r>
            <a:r>
              <a:rPr sz="2800" spc="-229" dirty="0">
                <a:latin typeface="Verdana"/>
                <a:cs typeface="Verdana"/>
              </a:rPr>
              <a:t> </a:t>
            </a:r>
            <a:r>
              <a:rPr sz="2800" spc="-110" dirty="0">
                <a:latin typeface="Verdana"/>
                <a:cs typeface="Verdana"/>
              </a:rPr>
              <a:t>Biblia</a:t>
            </a:r>
            <a:r>
              <a:rPr sz="2800" spc="-220" dirty="0">
                <a:latin typeface="Verdana"/>
                <a:cs typeface="Verdana"/>
              </a:rPr>
              <a:t> </a:t>
            </a:r>
            <a:r>
              <a:rPr sz="2800" spc="-195" dirty="0">
                <a:latin typeface="Verdana"/>
                <a:cs typeface="Verdana"/>
              </a:rPr>
              <a:t>pone</a:t>
            </a:r>
            <a:r>
              <a:rPr sz="2800" spc="-235" dirty="0">
                <a:latin typeface="Verdana"/>
                <a:cs typeface="Verdana"/>
              </a:rPr>
              <a:t> </a:t>
            </a:r>
            <a:r>
              <a:rPr sz="2800" spc="-145" dirty="0">
                <a:latin typeface="Verdana"/>
                <a:cs typeface="Verdana"/>
              </a:rPr>
              <a:t>nuestra</a:t>
            </a:r>
            <a:r>
              <a:rPr sz="2800" spc="-229" dirty="0">
                <a:latin typeface="Verdana"/>
                <a:cs typeface="Verdana"/>
              </a:rPr>
              <a:t> </a:t>
            </a:r>
            <a:r>
              <a:rPr sz="2800" spc="-145" dirty="0">
                <a:latin typeface="Verdana"/>
                <a:cs typeface="Verdana"/>
              </a:rPr>
              <a:t>naturaleza  </a:t>
            </a:r>
            <a:r>
              <a:rPr sz="2800" spc="-165" dirty="0">
                <a:latin typeface="Verdana"/>
                <a:cs typeface="Verdana"/>
              </a:rPr>
              <a:t>pecaminosa </a:t>
            </a:r>
            <a:r>
              <a:rPr sz="2800" spc="-204" dirty="0">
                <a:latin typeface="Verdana"/>
                <a:cs typeface="Verdana"/>
              </a:rPr>
              <a:t>bajo </a:t>
            </a:r>
            <a:r>
              <a:rPr sz="2800" spc="-70" dirty="0">
                <a:latin typeface="Verdana"/>
                <a:cs typeface="Verdana"/>
              </a:rPr>
              <a:t>el </a:t>
            </a:r>
            <a:r>
              <a:rPr sz="2800" spc="-120" dirty="0">
                <a:latin typeface="Verdana"/>
                <a:cs typeface="Verdana"/>
              </a:rPr>
              <a:t>control </a:t>
            </a:r>
            <a:r>
              <a:rPr sz="2800" spc="-125" dirty="0">
                <a:latin typeface="Verdana"/>
                <a:cs typeface="Verdana"/>
              </a:rPr>
              <a:t>del </a:t>
            </a:r>
            <a:r>
              <a:rPr sz="2800" spc="-114" dirty="0">
                <a:latin typeface="Verdana"/>
                <a:cs typeface="Verdana"/>
              </a:rPr>
              <a:t>Espíritu</a:t>
            </a:r>
            <a:r>
              <a:rPr sz="2800" spc="-680" dirty="0">
                <a:latin typeface="Verdana"/>
                <a:cs typeface="Verdana"/>
              </a:rPr>
              <a:t> </a:t>
            </a:r>
            <a:r>
              <a:rPr sz="2800" spc="-229" dirty="0">
                <a:latin typeface="Verdana"/>
                <a:cs typeface="Verdana"/>
              </a:rPr>
              <a:t>Santo.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8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800" spc="-55" dirty="0">
                <a:latin typeface="Verdana"/>
                <a:cs typeface="Verdana"/>
              </a:rPr>
              <a:t>Es </a:t>
            </a:r>
            <a:r>
              <a:rPr sz="2800" spc="-170" dirty="0">
                <a:latin typeface="Verdana"/>
                <a:cs typeface="Verdana"/>
              </a:rPr>
              <a:t>medicina </a:t>
            </a:r>
            <a:r>
              <a:rPr sz="2800" spc="-145" dirty="0">
                <a:latin typeface="Verdana"/>
                <a:cs typeface="Verdana"/>
              </a:rPr>
              <a:t>contra </a:t>
            </a:r>
            <a:r>
              <a:rPr sz="2800" spc="-70" dirty="0">
                <a:latin typeface="Verdana"/>
                <a:cs typeface="Verdana"/>
              </a:rPr>
              <a:t>el</a:t>
            </a:r>
            <a:r>
              <a:rPr sz="2800" spc="-535" dirty="0">
                <a:latin typeface="Verdana"/>
                <a:cs typeface="Verdana"/>
              </a:rPr>
              <a:t> </a:t>
            </a:r>
            <a:r>
              <a:rPr sz="2800" spc="-210" dirty="0">
                <a:latin typeface="Verdana"/>
                <a:cs typeface="Verdana"/>
              </a:rPr>
              <a:t>pecado.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4150">
              <a:latin typeface="Verdana"/>
              <a:cs typeface="Verdana"/>
            </a:endParaRPr>
          </a:p>
          <a:p>
            <a:pPr marL="241300" marR="5080" indent="-229235">
              <a:lnSpc>
                <a:spcPts val="3020"/>
              </a:lnSpc>
              <a:buFont typeface="Arial"/>
              <a:buChar char="•"/>
              <a:tabLst>
                <a:tab pos="241935" algn="l"/>
              </a:tabLst>
            </a:pPr>
            <a:r>
              <a:rPr sz="2800" spc="-30" dirty="0">
                <a:latin typeface="Verdana"/>
                <a:cs typeface="Verdana"/>
              </a:rPr>
              <a:t>El</a:t>
            </a:r>
            <a:r>
              <a:rPr sz="2800" spc="-229" dirty="0">
                <a:latin typeface="Verdana"/>
                <a:cs typeface="Verdana"/>
              </a:rPr>
              <a:t> </a:t>
            </a:r>
            <a:r>
              <a:rPr sz="2800" spc="-155" dirty="0">
                <a:latin typeface="Verdana"/>
                <a:cs typeface="Verdana"/>
              </a:rPr>
              <a:t>estudio</a:t>
            </a:r>
            <a:r>
              <a:rPr sz="2800" spc="-235" dirty="0">
                <a:latin typeface="Verdana"/>
                <a:cs typeface="Verdana"/>
              </a:rPr>
              <a:t> </a:t>
            </a:r>
            <a:r>
              <a:rPr sz="2800" spc="-210" dirty="0">
                <a:latin typeface="Verdana"/>
                <a:cs typeface="Verdana"/>
              </a:rPr>
              <a:t>de</a:t>
            </a:r>
            <a:r>
              <a:rPr sz="2800" spc="-229" dirty="0">
                <a:latin typeface="Verdana"/>
                <a:cs typeface="Verdana"/>
              </a:rPr>
              <a:t> </a:t>
            </a:r>
            <a:r>
              <a:rPr sz="2800" spc="-85" dirty="0">
                <a:latin typeface="Verdana"/>
                <a:cs typeface="Verdana"/>
              </a:rPr>
              <a:t>la</a:t>
            </a:r>
            <a:r>
              <a:rPr sz="2800" spc="-220" dirty="0">
                <a:latin typeface="Verdana"/>
                <a:cs typeface="Verdana"/>
              </a:rPr>
              <a:t> </a:t>
            </a:r>
            <a:r>
              <a:rPr sz="2800" spc="-110" dirty="0">
                <a:latin typeface="Verdana"/>
                <a:cs typeface="Verdana"/>
              </a:rPr>
              <a:t>Biblia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95" dirty="0">
                <a:latin typeface="Verdana"/>
                <a:cs typeface="Verdana"/>
              </a:rPr>
              <a:t>es</a:t>
            </a:r>
            <a:r>
              <a:rPr sz="2800" spc="-235" dirty="0">
                <a:latin typeface="Verdana"/>
                <a:cs typeface="Verdana"/>
              </a:rPr>
              <a:t> </a:t>
            </a:r>
            <a:r>
              <a:rPr sz="2800" spc="-85" dirty="0">
                <a:latin typeface="Verdana"/>
                <a:cs typeface="Verdana"/>
              </a:rPr>
              <a:t>la</a:t>
            </a:r>
            <a:r>
              <a:rPr sz="2800" spc="-229" dirty="0">
                <a:latin typeface="Verdana"/>
                <a:cs typeface="Verdana"/>
              </a:rPr>
              <a:t> </a:t>
            </a:r>
            <a:r>
              <a:rPr sz="2800" spc="-145" dirty="0">
                <a:latin typeface="Verdana"/>
                <a:cs typeface="Verdana"/>
              </a:rPr>
              <a:t>primera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140" dirty="0">
                <a:latin typeface="Verdana"/>
                <a:cs typeface="Verdana"/>
              </a:rPr>
              <a:t>prioridad</a:t>
            </a:r>
            <a:r>
              <a:rPr sz="2800" spc="-195" dirty="0">
                <a:latin typeface="Verdana"/>
                <a:cs typeface="Verdana"/>
              </a:rPr>
              <a:t> en</a:t>
            </a:r>
            <a:r>
              <a:rPr sz="2800" spc="-235" dirty="0">
                <a:latin typeface="Verdana"/>
                <a:cs typeface="Verdana"/>
              </a:rPr>
              <a:t> </a:t>
            </a:r>
            <a:r>
              <a:rPr sz="2800" spc="-80" dirty="0">
                <a:latin typeface="Verdana"/>
                <a:cs typeface="Verdana"/>
              </a:rPr>
              <a:t>la</a:t>
            </a:r>
            <a:r>
              <a:rPr sz="2800" spc="-225" dirty="0">
                <a:latin typeface="Verdana"/>
                <a:cs typeface="Verdana"/>
              </a:rPr>
              <a:t> </a:t>
            </a:r>
            <a:r>
              <a:rPr sz="2800" spc="-114" dirty="0">
                <a:latin typeface="Verdana"/>
                <a:cs typeface="Verdana"/>
              </a:rPr>
              <a:t>escuela  </a:t>
            </a:r>
            <a:r>
              <a:rPr sz="2800" spc="-175" dirty="0">
                <a:latin typeface="Verdana"/>
                <a:cs typeface="Verdana"/>
              </a:rPr>
              <a:t>sabática.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15371" y="181355"/>
            <a:ext cx="1493520" cy="1577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207507"/>
            <a:ext cx="6092190" cy="1648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41680"/>
            <a:ext cx="54273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25" dirty="0"/>
              <a:t>El </a:t>
            </a:r>
            <a:r>
              <a:rPr spc="-180" dirty="0"/>
              <a:t>estudio </a:t>
            </a:r>
            <a:r>
              <a:rPr spc="-204" dirty="0"/>
              <a:t>de </a:t>
            </a:r>
            <a:r>
              <a:rPr spc="-25" dirty="0"/>
              <a:t>la</a:t>
            </a:r>
            <a:r>
              <a:rPr spc="300" dirty="0"/>
              <a:t> </a:t>
            </a:r>
            <a:r>
              <a:rPr spc="-155" dirty="0"/>
              <a:t>Biblia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87473"/>
            <a:ext cx="9929495" cy="364807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93090" indent="-22923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80" dirty="0">
                <a:latin typeface="Verdana"/>
                <a:cs typeface="Verdana"/>
              </a:rPr>
              <a:t>La</a:t>
            </a:r>
            <a:r>
              <a:rPr sz="2800" spc="-240" dirty="0">
                <a:latin typeface="Verdana"/>
                <a:cs typeface="Verdana"/>
              </a:rPr>
              <a:t> </a:t>
            </a:r>
            <a:r>
              <a:rPr sz="2800" spc="-165" dirty="0">
                <a:latin typeface="Verdana"/>
                <a:cs typeface="Verdana"/>
              </a:rPr>
              <a:t>gran</a:t>
            </a:r>
            <a:r>
              <a:rPr sz="2800" spc="-235" dirty="0">
                <a:latin typeface="Verdana"/>
                <a:cs typeface="Verdana"/>
              </a:rPr>
              <a:t> </a:t>
            </a:r>
            <a:r>
              <a:rPr sz="2800" spc="-185" dirty="0">
                <a:latin typeface="Verdana"/>
                <a:cs typeface="Verdana"/>
              </a:rPr>
              <a:t>mayoría</a:t>
            </a:r>
            <a:r>
              <a:rPr sz="2800" spc="-225" dirty="0">
                <a:latin typeface="Verdana"/>
                <a:cs typeface="Verdana"/>
              </a:rPr>
              <a:t> </a:t>
            </a:r>
            <a:r>
              <a:rPr sz="2800" spc="-210" dirty="0">
                <a:latin typeface="Verdana"/>
                <a:cs typeface="Verdana"/>
              </a:rPr>
              <a:t>de</a:t>
            </a:r>
            <a:r>
              <a:rPr sz="2800" spc="-235" dirty="0">
                <a:latin typeface="Verdana"/>
                <a:cs typeface="Verdana"/>
              </a:rPr>
              <a:t> </a:t>
            </a:r>
            <a:r>
              <a:rPr sz="2800" spc="-55" dirty="0">
                <a:latin typeface="Verdana"/>
                <a:cs typeface="Verdana"/>
              </a:rPr>
              <a:t>los</a:t>
            </a:r>
            <a:r>
              <a:rPr sz="2800" spc="-220" dirty="0">
                <a:latin typeface="Verdana"/>
                <a:cs typeface="Verdana"/>
              </a:rPr>
              <a:t> </a:t>
            </a:r>
            <a:r>
              <a:rPr sz="2800" spc="-165" dirty="0">
                <a:latin typeface="Verdana"/>
                <a:cs typeface="Verdana"/>
              </a:rPr>
              <a:t>miembros</a:t>
            </a:r>
            <a:r>
              <a:rPr sz="2800" spc="-240" dirty="0">
                <a:latin typeface="Verdana"/>
                <a:cs typeface="Verdana"/>
              </a:rPr>
              <a:t> </a:t>
            </a:r>
            <a:r>
              <a:rPr sz="2800" spc="-210" dirty="0">
                <a:latin typeface="Verdana"/>
                <a:cs typeface="Verdana"/>
              </a:rPr>
              <a:t>de</a:t>
            </a:r>
            <a:r>
              <a:rPr sz="2800" spc="-225" dirty="0">
                <a:latin typeface="Verdana"/>
                <a:cs typeface="Verdana"/>
              </a:rPr>
              <a:t> </a:t>
            </a:r>
            <a:r>
              <a:rPr sz="2800" spc="-114" dirty="0">
                <a:latin typeface="Verdana"/>
                <a:cs typeface="Verdana"/>
              </a:rPr>
              <a:t>su</a:t>
            </a:r>
            <a:r>
              <a:rPr sz="2800" spc="-235" dirty="0">
                <a:latin typeface="Verdana"/>
                <a:cs typeface="Verdana"/>
              </a:rPr>
              <a:t> </a:t>
            </a:r>
            <a:r>
              <a:rPr sz="2800" spc="-105" dirty="0">
                <a:latin typeface="Verdana"/>
                <a:cs typeface="Verdana"/>
              </a:rPr>
              <a:t>iglesia</a:t>
            </a:r>
            <a:r>
              <a:rPr sz="2800" spc="-225" dirty="0">
                <a:latin typeface="Verdana"/>
                <a:cs typeface="Verdana"/>
              </a:rPr>
              <a:t> </a:t>
            </a:r>
            <a:r>
              <a:rPr sz="2800" spc="-160" dirty="0">
                <a:latin typeface="Verdana"/>
                <a:cs typeface="Verdana"/>
              </a:rPr>
              <a:t>están</a:t>
            </a:r>
            <a:r>
              <a:rPr sz="2800" spc="-235" dirty="0">
                <a:latin typeface="Verdana"/>
                <a:cs typeface="Verdana"/>
              </a:rPr>
              <a:t> </a:t>
            </a:r>
            <a:r>
              <a:rPr sz="2800" spc="-160" dirty="0">
                <a:latin typeface="Verdana"/>
                <a:cs typeface="Verdana"/>
              </a:rPr>
              <a:t>con  </a:t>
            </a:r>
            <a:r>
              <a:rPr sz="2800" spc="-75" dirty="0">
                <a:latin typeface="Verdana"/>
                <a:cs typeface="Verdana"/>
              </a:rPr>
              <a:t>serios </a:t>
            </a:r>
            <a:r>
              <a:rPr sz="2800" spc="-170" dirty="0">
                <a:latin typeface="Verdana"/>
                <a:cs typeface="Verdana"/>
              </a:rPr>
              <a:t>problemas. </a:t>
            </a:r>
            <a:r>
              <a:rPr sz="2800" spc="-140" dirty="0">
                <a:latin typeface="Verdana"/>
                <a:cs typeface="Verdana"/>
              </a:rPr>
              <a:t>¿Claros </a:t>
            </a:r>
            <a:r>
              <a:rPr sz="2800" spc="-210" dirty="0">
                <a:latin typeface="Verdana"/>
                <a:cs typeface="Verdana"/>
              </a:rPr>
              <a:t>de </a:t>
            </a:r>
            <a:r>
              <a:rPr sz="2800" spc="-114" dirty="0">
                <a:latin typeface="Verdana"/>
                <a:cs typeface="Verdana"/>
              </a:rPr>
              <a:t>su</a:t>
            </a:r>
            <a:r>
              <a:rPr sz="2800" spc="-525" dirty="0">
                <a:latin typeface="Verdana"/>
                <a:cs typeface="Verdana"/>
              </a:rPr>
              <a:t> </a:t>
            </a:r>
            <a:r>
              <a:rPr sz="2800" spc="-155" dirty="0">
                <a:latin typeface="Verdana"/>
                <a:cs typeface="Verdana"/>
              </a:rPr>
              <a:t>realidad?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4100">
              <a:latin typeface="Verdana"/>
              <a:cs typeface="Verdana"/>
            </a:endParaRPr>
          </a:p>
          <a:p>
            <a:pPr marL="241300" marR="5080" indent="-229235">
              <a:lnSpc>
                <a:spcPts val="3020"/>
              </a:lnSpc>
              <a:buFont typeface="Arial"/>
              <a:buChar char="•"/>
              <a:tabLst>
                <a:tab pos="241935" algn="l"/>
              </a:tabLst>
            </a:pPr>
            <a:r>
              <a:rPr sz="2800" spc="-165" dirty="0">
                <a:latin typeface="Verdana"/>
                <a:cs typeface="Verdana"/>
              </a:rPr>
              <a:t>Raquitismo </a:t>
            </a:r>
            <a:r>
              <a:rPr sz="2800" spc="-145" dirty="0">
                <a:latin typeface="Verdana"/>
                <a:cs typeface="Verdana"/>
              </a:rPr>
              <a:t>espiritual, </a:t>
            </a:r>
            <a:r>
              <a:rPr sz="2800" spc="-200" dirty="0">
                <a:latin typeface="Verdana"/>
                <a:cs typeface="Verdana"/>
              </a:rPr>
              <a:t>anemia </a:t>
            </a:r>
            <a:r>
              <a:rPr sz="2800" spc="-140" dirty="0">
                <a:latin typeface="Verdana"/>
                <a:cs typeface="Verdana"/>
              </a:rPr>
              <a:t>espiritual, </a:t>
            </a:r>
            <a:r>
              <a:rPr sz="2800" spc="-155" dirty="0">
                <a:latin typeface="Verdana"/>
                <a:cs typeface="Verdana"/>
              </a:rPr>
              <a:t>ceguera </a:t>
            </a:r>
            <a:r>
              <a:rPr sz="2800" spc="-120" dirty="0">
                <a:latin typeface="Verdana"/>
                <a:cs typeface="Verdana"/>
              </a:rPr>
              <a:t>espiritual</a:t>
            </a:r>
            <a:r>
              <a:rPr sz="2800" spc="-415" dirty="0">
                <a:latin typeface="Verdana"/>
                <a:cs typeface="Verdana"/>
              </a:rPr>
              <a:t> </a:t>
            </a:r>
            <a:r>
              <a:rPr sz="2800" spc="-180" dirty="0">
                <a:latin typeface="Verdana"/>
                <a:cs typeface="Verdana"/>
              </a:rPr>
              <a:t>o  </a:t>
            </a:r>
            <a:r>
              <a:rPr sz="2800" spc="-85" dirty="0">
                <a:latin typeface="Verdana"/>
                <a:cs typeface="Verdana"/>
              </a:rPr>
              <a:t>parálisis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140" dirty="0">
                <a:latin typeface="Verdana"/>
                <a:cs typeface="Verdana"/>
              </a:rPr>
              <a:t>espiritual.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4100">
              <a:latin typeface="Verdana"/>
              <a:cs typeface="Verdana"/>
            </a:endParaRPr>
          </a:p>
          <a:p>
            <a:pPr marL="241300" marR="1498600" indent="-229235">
              <a:lnSpc>
                <a:spcPts val="3020"/>
              </a:lnSpc>
              <a:buFont typeface="Arial"/>
              <a:buChar char="•"/>
              <a:tabLst>
                <a:tab pos="241935" algn="l"/>
              </a:tabLst>
            </a:pPr>
            <a:r>
              <a:rPr sz="2800" spc="-220" dirty="0">
                <a:latin typeface="Verdana"/>
                <a:cs typeface="Verdana"/>
              </a:rPr>
              <a:t>¡No </a:t>
            </a:r>
            <a:r>
              <a:rPr sz="2800" spc="-240" dirty="0">
                <a:latin typeface="Verdana"/>
                <a:cs typeface="Verdana"/>
              </a:rPr>
              <a:t>hay </a:t>
            </a:r>
            <a:r>
              <a:rPr sz="2800" spc="-215" dirty="0">
                <a:latin typeface="Verdana"/>
                <a:cs typeface="Verdana"/>
              </a:rPr>
              <a:t>una </a:t>
            </a:r>
            <a:r>
              <a:rPr sz="2800" spc="-155" dirty="0">
                <a:latin typeface="Verdana"/>
                <a:cs typeface="Verdana"/>
              </a:rPr>
              <a:t>necesidad </a:t>
            </a:r>
            <a:r>
              <a:rPr sz="2800" spc="-180" dirty="0">
                <a:latin typeface="Verdana"/>
                <a:cs typeface="Verdana"/>
              </a:rPr>
              <a:t>o </a:t>
            </a:r>
            <a:r>
              <a:rPr sz="2800" spc="-215" dirty="0">
                <a:latin typeface="Verdana"/>
                <a:cs typeface="Verdana"/>
              </a:rPr>
              <a:t>un </a:t>
            </a:r>
            <a:r>
              <a:rPr sz="2800" spc="-135" dirty="0">
                <a:latin typeface="Verdana"/>
                <a:cs typeface="Verdana"/>
              </a:rPr>
              <a:t>consenso </a:t>
            </a:r>
            <a:r>
              <a:rPr sz="2800" spc="-155" dirty="0">
                <a:latin typeface="Verdana"/>
                <a:cs typeface="Verdana"/>
              </a:rPr>
              <a:t>para</a:t>
            </a:r>
            <a:r>
              <a:rPr sz="2800" spc="-470" dirty="0">
                <a:latin typeface="Verdana"/>
                <a:cs typeface="Verdana"/>
              </a:rPr>
              <a:t> </a:t>
            </a:r>
            <a:r>
              <a:rPr sz="2800" spc="-155" dirty="0">
                <a:latin typeface="Verdana"/>
                <a:cs typeface="Verdana"/>
              </a:rPr>
              <a:t>cambiar  </a:t>
            </a:r>
            <a:r>
              <a:rPr sz="2800" spc="-165" dirty="0">
                <a:latin typeface="Verdana"/>
                <a:cs typeface="Verdana"/>
              </a:rPr>
              <a:t>drásticamente </a:t>
            </a:r>
            <a:r>
              <a:rPr sz="2800" spc="-145" dirty="0">
                <a:latin typeface="Verdana"/>
                <a:cs typeface="Verdana"/>
              </a:rPr>
              <a:t>nuestra </a:t>
            </a:r>
            <a:r>
              <a:rPr sz="2800" spc="-160" dirty="0">
                <a:latin typeface="Verdana"/>
                <a:cs typeface="Verdana"/>
              </a:rPr>
              <a:t>situación, </a:t>
            </a:r>
            <a:r>
              <a:rPr sz="2800" spc="-310" dirty="0">
                <a:latin typeface="Verdana"/>
                <a:cs typeface="Verdana"/>
              </a:rPr>
              <a:t>y</a:t>
            </a:r>
            <a:r>
              <a:rPr sz="2800" spc="-405" dirty="0">
                <a:latin typeface="Verdana"/>
                <a:cs typeface="Verdana"/>
              </a:rPr>
              <a:t> </a:t>
            </a:r>
            <a:r>
              <a:rPr sz="2800" spc="-200" dirty="0">
                <a:latin typeface="Verdana"/>
                <a:cs typeface="Verdana"/>
              </a:rPr>
              <a:t>rápidamente!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15371" y="181355"/>
            <a:ext cx="1493520" cy="1577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207507"/>
            <a:ext cx="6092190" cy="1648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41680"/>
            <a:ext cx="54273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25" dirty="0"/>
              <a:t>El </a:t>
            </a:r>
            <a:r>
              <a:rPr spc="-180" dirty="0"/>
              <a:t>estudio </a:t>
            </a:r>
            <a:r>
              <a:rPr spc="-204" dirty="0"/>
              <a:t>de </a:t>
            </a:r>
            <a:r>
              <a:rPr spc="-25" dirty="0"/>
              <a:t>la</a:t>
            </a:r>
            <a:r>
              <a:rPr spc="300" dirty="0"/>
              <a:t> </a:t>
            </a:r>
            <a:r>
              <a:rPr spc="-155" dirty="0"/>
              <a:t>Biblia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63979"/>
            <a:ext cx="10006965" cy="32645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989965" indent="-22923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95" dirty="0">
                <a:latin typeface="Verdana"/>
                <a:cs typeface="Verdana"/>
              </a:rPr>
              <a:t>Parece </a:t>
            </a:r>
            <a:r>
              <a:rPr sz="2800" spc="-60" dirty="0">
                <a:latin typeface="Verdana"/>
                <a:cs typeface="Verdana"/>
              </a:rPr>
              <a:t>ser</a:t>
            </a:r>
            <a:r>
              <a:rPr sz="2800" spc="-735" dirty="0">
                <a:latin typeface="Verdana"/>
                <a:cs typeface="Verdana"/>
              </a:rPr>
              <a:t> </a:t>
            </a:r>
            <a:r>
              <a:rPr sz="2800" spc="-210" dirty="0">
                <a:latin typeface="Verdana"/>
                <a:cs typeface="Verdana"/>
              </a:rPr>
              <a:t>que </a:t>
            </a:r>
            <a:r>
              <a:rPr sz="2800" spc="-160" dirty="0">
                <a:latin typeface="Verdana"/>
                <a:cs typeface="Verdana"/>
              </a:rPr>
              <a:t>todos </a:t>
            </a:r>
            <a:r>
              <a:rPr sz="2800" spc="-150" dirty="0">
                <a:latin typeface="Verdana"/>
                <a:cs typeface="Verdana"/>
              </a:rPr>
              <a:t>estuviesen </a:t>
            </a:r>
            <a:r>
              <a:rPr sz="2800" spc="-210" dirty="0">
                <a:latin typeface="Verdana"/>
                <a:cs typeface="Verdana"/>
              </a:rPr>
              <a:t>diciendo: </a:t>
            </a:r>
            <a:r>
              <a:rPr sz="2800" spc="-200" dirty="0">
                <a:latin typeface="Verdana"/>
                <a:cs typeface="Verdana"/>
              </a:rPr>
              <a:t>“Estoy </a:t>
            </a:r>
            <a:r>
              <a:rPr sz="2800" spc="-85" dirty="0">
                <a:latin typeface="Verdana"/>
                <a:cs typeface="Verdana"/>
              </a:rPr>
              <a:t>rico </a:t>
            </a:r>
            <a:r>
              <a:rPr sz="2800" spc="-310" dirty="0">
                <a:latin typeface="Verdana"/>
                <a:cs typeface="Verdana"/>
              </a:rPr>
              <a:t>y  </a:t>
            </a:r>
            <a:r>
              <a:rPr sz="2800" spc="-160" dirty="0">
                <a:latin typeface="Verdana"/>
                <a:cs typeface="Verdana"/>
              </a:rPr>
              <a:t>abastecido </a:t>
            </a:r>
            <a:r>
              <a:rPr sz="2800" spc="-310" dirty="0">
                <a:latin typeface="Verdana"/>
                <a:cs typeface="Verdana"/>
              </a:rPr>
              <a:t>y </a:t>
            </a:r>
            <a:r>
              <a:rPr sz="2800" spc="-200" dirty="0">
                <a:latin typeface="Verdana"/>
                <a:cs typeface="Verdana"/>
              </a:rPr>
              <a:t>no </a:t>
            </a:r>
            <a:r>
              <a:rPr sz="2800" spc="-135" dirty="0">
                <a:latin typeface="Verdana"/>
                <a:cs typeface="Verdana"/>
              </a:rPr>
              <a:t>necesito </a:t>
            </a:r>
            <a:r>
              <a:rPr sz="2800" spc="-204" dirty="0">
                <a:latin typeface="Verdana"/>
                <a:cs typeface="Verdana"/>
              </a:rPr>
              <a:t>de </a:t>
            </a:r>
            <a:r>
              <a:rPr sz="2800" spc="-270" dirty="0">
                <a:latin typeface="Verdana"/>
                <a:cs typeface="Verdana"/>
              </a:rPr>
              <a:t>nada”. </a:t>
            </a:r>
            <a:r>
              <a:rPr sz="2800" spc="-195" dirty="0">
                <a:latin typeface="Verdana"/>
                <a:cs typeface="Verdana"/>
              </a:rPr>
              <a:t>Apoc.</a:t>
            </a:r>
            <a:r>
              <a:rPr sz="2800" spc="-325" dirty="0">
                <a:latin typeface="Verdana"/>
                <a:cs typeface="Verdana"/>
              </a:rPr>
              <a:t> </a:t>
            </a:r>
            <a:r>
              <a:rPr sz="2800" spc="-520" dirty="0">
                <a:latin typeface="Verdana"/>
                <a:cs typeface="Verdana"/>
              </a:rPr>
              <a:t>2:17.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4100">
              <a:latin typeface="Verdana"/>
              <a:cs typeface="Verdana"/>
            </a:endParaRPr>
          </a:p>
          <a:p>
            <a:pPr marL="241300" marR="5080" indent="-229235">
              <a:lnSpc>
                <a:spcPts val="3020"/>
              </a:lnSpc>
              <a:buFont typeface="Arial"/>
              <a:buChar char="•"/>
              <a:tabLst>
                <a:tab pos="241935" algn="l"/>
              </a:tabLst>
            </a:pPr>
            <a:r>
              <a:rPr sz="2800" spc="-80" dirty="0">
                <a:latin typeface="Verdana"/>
                <a:cs typeface="Verdana"/>
              </a:rPr>
              <a:t>La </a:t>
            </a:r>
            <a:r>
              <a:rPr sz="2800" spc="-165" dirty="0">
                <a:latin typeface="Verdana"/>
                <a:cs typeface="Verdana"/>
              </a:rPr>
              <a:t>gran </a:t>
            </a:r>
            <a:r>
              <a:rPr sz="2800" spc="-185" dirty="0">
                <a:latin typeface="Verdana"/>
                <a:cs typeface="Verdana"/>
              </a:rPr>
              <a:t>mayoría </a:t>
            </a:r>
            <a:r>
              <a:rPr sz="2800" spc="-210" dirty="0">
                <a:latin typeface="Verdana"/>
                <a:cs typeface="Verdana"/>
              </a:rPr>
              <a:t>de </a:t>
            </a:r>
            <a:r>
              <a:rPr sz="2800" spc="-150" dirty="0">
                <a:latin typeface="Verdana"/>
                <a:cs typeface="Verdana"/>
              </a:rPr>
              <a:t>nosotros, </a:t>
            </a:r>
            <a:r>
              <a:rPr sz="2800" spc="-235" dirty="0">
                <a:latin typeface="Verdana"/>
                <a:cs typeface="Verdana"/>
              </a:rPr>
              <a:t>(todos), </a:t>
            </a:r>
            <a:r>
              <a:rPr sz="2800" spc="-160" dirty="0">
                <a:latin typeface="Verdana"/>
                <a:cs typeface="Verdana"/>
              </a:rPr>
              <a:t>estamos </a:t>
            </a:r>
            <a:r>
              <a:rPr sz="2800" spc="-185" dirty="0">
                <a:latin typeface="Verdana"/>
                <a:cs typeface="Verdana"/>
              </a:rPr>
              <a:t>cometiendo</a:t>
            </a:r>
            <a:r>
              <a:rPr sz="2800" spc="-645" dirty="0">
                <a:latin typeface="Verdana"/>
                <a:cs typeface="Verdana"/>
              </a:rPr>
              <a:t> </a:t>
            </a:r>
            <a:r>
              <a:rPr sz="2800" spc="-70" dirty="0">
                <a:latin typeface="Verdana"/>
                <a:cs typeface="Verdana"/>
              </a:rPr>
              <a:t>el  </a:t>
            </a:r>
            <a:r>
              <a:rPr sz="2800" spc="-185" dirty="0">
                <a:latin typeface="Verdana"/>
                <a:cs typeface="Verdana"/>
              </a:rPr>
              <a:t>mismo </a:t>
            </a:r>
            <a:r>
              <a:rPr sz="2800" spc="-75" dirty="0">
                <a:latin typeface="Verdana"/>
                <a:cs typeface="Verdana"/>
              </a:rPr>
              <a:t>error</a:t>
            </a:r>
            <a:r>
              <a:rPr sz="2800" spc="-270" dirty="0">
                <a:latin typeface="Verdana"/>
                <a:cs typeface="Verdana"/>
              </a:rPr>
              <a:t> </a:t>
            </a:r>
            <a:r>
              <a:rPr sz="2800" spc="-215" dirty="0">
                <a:latin typeface="Verdana"/>
                <a:cs typeface="Verdana"/>
              </a:rPr>
              <a:t>fatal: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8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20" dirty="0">
                <a:latin typeface="Verdana"/>
                <a:cs typeface="Verdana"/>
              </a:rPr>
              <a:t>¡No </a:t>
            </a:r>
            <a:r>
              <a:rPr sz="2800" spc="-185" dirty="0">
                <a:latin typeface="Verdana"/>
                <a:cs typeface="Verdana"/>
              </a:rPr>
              <a:t>tenemos </a:t>
            </a:r>
            <a:r>
              <a:rPr sz="2800" spc="-215" dirty="0">
                <a:latin typeface="Verdana"/>
                <a:cs typeface="Verdana"/>
              </a:rPr>
              <a:t>una </a:t>
            </a:r>
            <a:r>
              <a:rPr sz="2800" spc="-275" dirty="0">
                <a:latin typeface="Verdana"/>
                <a:cs typeface="Verdana"/>
              </a:rPr>
              <a:t>¡COMUNIÓN </a:t>
            </a:r>
            <a:r>
              <a:rPr sz="2800" spc="-135" dirty="0">
                <a:latin typeface="Verdana"/>
                <a:cs typeface="Verdana"/>
              </a:rPr>
              <a:t>diaria </a:t>
            </a:r>
            <a:r>
              <a:rPr sz="2800" spc="-155" dirty="0">
                <a:latin typeface="Verdana"/>
                <a:cs typeface="Verdana"/>
              </a:rPr>
              <a:t>con</a:t>
            </a:r>
            <a:r>
              <a:rPr sz="2800" spc="-300" dirty="0">
                <a:latin typeface="Verdana"/>
                <a:cs typeface="Verdana"/>
              </a:rPr>
              <a:t> CRISTO!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15371" y="181355"/>
            <a:ext cx="1493520" cy="1577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207507"/>
            <a:ext cx="6092190" cy="1648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41680"/>
            <a:ext cx="54254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25" dirty="0"/>
              <a:t>El </a:t>
            </a:r>
            <a:r>
              <a:rPr spc="-180" dirty="0"/>
              <a:t>estudio </a:t>
            </a:r>
            <a:r>
              <a:rPr spc="-204" dirty="0"/>
              <a:t>de </a:t>
            </a:r>
            <a:r>
              <a:rPr spc="-25" dirty="0"/>
              <a:t>la</a:t>
            </a:r>
            <a:r>
              <a:rPr spc="300" dirty="0"/>
              <a:t> </a:t>
            </a:r>
            <a:r>
              <a:rPr spc="-155" dirty="0"/>
              <a:t>Biblia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10540" y="2057400"/>
            <a:ext cx="4623435" cy="790575"/>
            <a:chOff x="510540" y="2057400"/>
            <a:chExt cx="4623435" cy="790575"/>
          </a:xfrm>
        </p:grpSpPr>
        <p:sp>
          <p:nvSpPr>
            <p:cNvPr id="4" name="object 4"/>
            <p:cNvSpPr/>
            <p:nvPr/>
          </p:nvSpPr>
          <p:spPr>
            <a:xfrm>
              <a:off x="510540" y="2097023"/>
              <a:ext cx="563118" cy="73685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3900" y="2057400"/>
              <a:ext cx="959358" cy="79019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37259" y="2534412"/>
              <a:ext cx="3982974" cy="525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13104" y="2057400"/>
              <a:ext cx="3920490" cy="79019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05104" y="2159635"/>
            <a:ext cx="9998710" cy="28797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0665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u="sng" spc="-7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La </a:t>
            </a:r>
            <a:r>
              <a:rPr sz="2800" u="sng" spc="-1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cosa</a:t>
            </a:r>
            <a:r>
              <a:rPr sz="2800" u="sng" spc="-74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800" u="sng" spc="-17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más importante</a:t>
            </a:r>
            <a:r>
              <a:rPr sz="2800" spc="-175" dirty="0">
                <a:latin typeface="Verdana"/>
                <a:cs typeface="Verdana"/>
              </a:rPr>
              <a:t> </a:t>
            </a:r>
            <a:r>
              <a:rPr sz="2800" spc="-210" dirty="0">
                <a:latin typeface="Verdana"/>
                <a:cs typeface="Verdana"/>
              </a:rPr>
              <a:t>que </a:t>
            </a:r>
            <a:r>
              <a:rPr sz="2800" spc="-120" dirty="0">
                <a:latin typeface="Verdana"/>
                <a:cs typeface="Verdana"/>
              </a:rPr>
              <a:t>nosotros </a:t>
            </a:r>
            <a:r>
              <a:rPr sz="2800" spc="-185" dirty="0">
                <a:latin typeface="Verdana"/>
                <a:cs typeface="Verdana"/>
              </a:rPr>
              <a:t>tenemos </a:t>
            </a:r>
            <a:r>
              <a:rPr sz="2800" spc="-210" dirty="0">
                <a:latin typeface="Verdana"/>
                <a:cs typeface="Verdana"/>
              </a:rPr>
              <a:t>que </a:t>
            </a:r>
            <a:r>
              <a:rPr sz="2800" spc="-175" dirty="0">
                <a:latin typeface="Verdana"/>
                <a:cs typeface="Verdana"/>
              </a:rPr>
              <a:t>hacer, </a:t>
            </a:r>
            <a:r>
              <a:rPr sz="2800" spc="-95" dirty="0">
                <a:latin typeface="Verdana"/>
                <a:cs typeface="Verdana"/>
              </a:rPr>
              <a:t>es  </a:t>
            </a:r>
            <a:r>
              <a:rPr sz="2800" spc="-125" dirty="0">
                <a:latin typeface="Verdana"/>
                <a:cs typeface="Verdana"/>
              </a:rPr>
              <a:t>pasar</a:t>
            </a:r>
            <a:r>
              <a:rPr sz="2800" spc="-240" dirty="0">
                <a:latin typeface="Verdana"/>
                <a:cs typeface="Verdana"/>
              </a:rPr>
              <a:t> </a:t>
            </a:r>
            <a:r>
              <a:rPr sz="2800" spc="-220" dirty="0">
                <a:latin typeface="Verdana"/>
                <a:cs typeface="Verdana"/>
              </a:rPr>
              <a:t>un</a:t>
            </a:r>
            <a:r>
              <a:rPr sz="2800" spc="-225" dirty="0">
                <a:latin typeface="Verdana"/>
                <a:cs typeface="Verdana"/>
              </a:rPr>
              <a:t> </a:t>
            </a:r>
            <a:r>
              <a:rPr sz="2800" u="sng" spc="-20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tiempo</a:t>
            </a:r>
            <a:r>
              <a:rPr sz="2800" u="sng" spc="-2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800" u="sng" spc="-19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</a:t>
            </a:r>
            <a:r>
              <a:rPr sz="2800" u="sng" spc="-23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800" u="sng" spc="-7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solas</a:t>
            </a:r>
            <a:r>
              <a:rPr sz="2800" u="sng" spc="-229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800" u="sng" spc="-15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con</a:t>
            </a:r>
            <a:r>
              <a:rPr sz="2800" u="sng" spc="-23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800" u="sng" spc="-114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Cristo</a:t>
            </a:r>
            <a:r>
              <a:rPr sz="2800" u="sng" spc="-204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800" u="sng" spc="-16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todos</a:t>
            </a:r>
            <a:r>
              <a:rPr sz="2800" u="sng" spc="-23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800" u="sng" spc="-5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los</a:t>
            </a:r>
            <a:r>
              <a:rPr sz="2800" u="sng" spc="-229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800" u="sng" spc="-18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días</a:t>
            </a:r>
            <a:r>
              <a:rPr sz="2800" spc="-185" dirty="0">
                <a:latin typeface="Verdana"/>
                <a:cs typeface="Verdana"/>
              </a:rPr>
              <a:t>.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8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30" dirty="0">
                <a:latin typeface="Verdana"/>
                <a:cs typeface="Verdana"/>
              </a:rPr>
              <a:t>El </a:t>
            </a:r>
            <a:r>
              <a:rPr sz="2800" spc="-110" dirty="0">
                <a:latin typeface="Verdana"/>
                <a:cs typeface="Verdana"/>
              </a:rPr>
              <a:t>resto </a:t>
            </a:r>
            <a:r>
              <a:rPr sz="2800" spc="-95" dirty="0">
                <a:latin typeface="Verdana"/>
                <a:cs typeface="Verdana"/>
              </a:rPr>
              <a:t>es </a:t>
            </a:r>
            <a:r>
              <a:rPr sz="2800" spc="-170" dirty="0">
                <a:latin typeface="Verdana"/>
                <a:cs typeface="Verdana"/>
              </a:rPr>
              <a:t>apenas</a:t>
            </a:r>
            <a:r>
              <a:rPr sz="2800" spc="-715" dirty="0">
                <a:latin typeface="Verdana"/>
                <a:cs typeface="Verdana"/>
              </a:rPr>
              <a:t> </a:t>
            </a:r>
            <a:r>
              <a:rPr sz="2800" spc="-160" dirty="0">
                <a:latin typeface="Verdana"/>
                <a:cs typeface="Verdana"/>
              </a:rPr>
              <a:t>consecuencia.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85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50" dirty="0">
                <a:latin typeface="Verdana"/>
                <a:cs typeface="Verdana"/>
              </a:rPr>
              <a:t>Salvación </a:t>
            </a:r>
            <a:r>
              <a:rPr sz="2800" spc="-95" dirty="0">
                <a:latin typeface="Verdana"/>
                <a:cs typeface="Verdana"/>
              </a:rPr>
              <a:t>es</a:t>
            </a:r>
            <a:r>
              <a:rPr sz="2800" spc="-300" dirty="0">
                <a:latin typeface="Verdana"/>
                <a:cs typeface="Verdana"/>
              </a:rPr>
              <a:t> </a:t>
            </a:r>
            <a:r>
              <a:rPr sz="2800" spc="-280" dirty="0">
                <a:latin typeface="Verdana"/>
                <a:cs typeface="Verdana"/>
              </a:rPr>
              <a:t>COMUNIÓN.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215371" y="181355"/>
            <a:ext cx="1493520" cy="15773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207507"/>
            <a:ext cx="6092190" cy="16482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41680"/>
            <a:ext cx="76561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70" dirty="0"/>
              <a:t>Énfasis </a:t>
            </a:r>
            <a:r>
              <a:rPr spc="-204" dirty="0"/>
              <a:t>de </a:t>
            </a:r>
            <a:r>
              <a:rPr spc="-25" dirty="0"/>
              <a:t>la </a:t>
            </a:r>
            <a:r>
              <a:rPr spc="-160" dirty="0"/>
              <a:t>Escuela</a:t>
            </a:r>
            <a:r>
              <a:rPr spc="260" dirty="0"/>
              <a:t> </a:t>
            </a:r>
            <a:r>
              <a:rPr spc="-155" dirty="0"/>
              <a:t>Sabática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0776"/>
            <a:ext cx="9271635" cy="296418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35" dirty="0">
                <a:latin typeface="Verdana"/>
                <a:cs typeface="Verdana"/>
              </a:rPr>
              <a:t>Encontrar </a:t>
            </a:r>
            <a:r>
              <a:rPr sz="2800" spc="-195" dirty="0">
                <a:latin typeface="Verdana"/>
                <a:cs typeface="Verdana"/>
              </a:rPr>
              <a:t>a </a:t>
            </a:r>
            <a:r>
              <a:rPr sz="2800" spc="-150" dirty="0">
                <a:latin typeface="Verdana"/>
                <a:cs typeface="Verdana"/>
              </a:rPr>
              <a:t>Dios</a:t>
            </a:r>
            <a:r>
              <a:rPr sz="2800" spc="-335" dirty="0">
                <a:latin typeface="Verdana"/>
                <a:cs typeface="Verdana"/>
              </a:rPr>
              <a:t> </a:t>
            </a:r>
            <a:r>
              <a:rPr sz="2800" spc="-185" dirty="0">
                <a:latin typeface="Verdana"/>
                <a:cs typeface="Verdana"/>
              </a:rPr>
              <a:t>constantemente</a:t>
            </a:r>
            <a:endParaRPr sz="28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90" dirty="0">
                <a:latin typeface="Verdana"/>
                <a:cs typeface="Verdana"/>
              </a:rPr>
              <a:t>Mantenerme </a:t>
            </a:r>
            <a:r>
              <a:rPr sz="2800" spc="-170" dirty="0">
                <a:latin typeface="Verdana"/>
                <a:cs typeface="Verdana"/>
              </a:rPr>
              <a:t>alejado </a:t>
            </a:r>
            <a:r>
              <a:rPr sz="2800" spc="-125" dirty="0">
                <a:latin typeface="Verdana"/>
                <a:cs typeface="Verdana"/>
              </a:rPr>
              <a:t>del</a:t>
            </a:r>
            <a:r>
              <a:rPr sz="2800" spc="-310" dirty="0">
                <a:latin typeface="Verdana"/>
                <a:cs typeface="Verdana"/>
              </a:rPr>
              <a:t> </a:t>
            </a:r>
            <a:r>
              <a:rPr sz="2800" spc="-180" dirty="0">
                <a:latin typeface="Verdana"/>
                <a:cs typeface="Verdana"/>
              </a:rPr>
              <a:t>pecado</a:t>
            </a:r>
            <a:endParaRPr sz="28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70" dirty="0">
                <a:latin typeface="Verdana"/>
                <a:cs typeface="Verdana"/>
              </a:rPr>
              <a:t>Conducirme </a:t>
            </a:r>
            <a:r>
              <a:rPr sz="2800" spc="-150" dirty="0">
                <a:latin typeface="Verdana"/>
                <a:cs typeface="Verdana"/>
              </a:rPr>
              <a:t>hacia </a:t>
            </a:r>
            <a:r>
              <a:rPr sz="2800" spc="-70" dirty="0">
                <a:latin typeface="Verdana"/>
                <a:cs typeface="Verdana"/>
              </a:rPr>
              <a:t>el </a:t>
            </a:r>
            <a:r>
              <a:rPr sz="2800" spc="-95" dirty="0">
                <a:latin typeface="Verdana"/>
                <a:cs typeface="Verdana"/>
              </a:rPr>
              <a:t>cielo </a:t>
            </a:r>
            <a:r>
              <a:rPr sz="2800" spc="-310" dirty="0">
                <a:latin typeface="Verdana"/>
                <a:cs typeface="Verdana"/>
              </a:rPr>
              <a:t>y </a:t>
            </a:r>
            <a:r>
              <a:rPr sz="2800" spc="-135" dirty="0">
                <a:latin typeface="Verdana"/>
                <a:cs typeface="Verdana"/>
              </a:rPr>
              <a:t>afirmar </a:t>
            </a:r>
            <a:r>
              <a:rPr sz="2800" spc="-204" dirty="0">
                <a:latin typeface="Verdana"/>
                <a:cs typeface="Verdana"/>
              </a:rPr>
              <a:t>mi </a:t>
            </a:r>
            <a:r>
              <a:rPr sz="2800" spc="-190" dirty="0">
                <a:latin typeface="Verdana"/>
                <a:cs typeface="Verdana"/>
              </a:rPr>
              <a:t>vida </a:t>
            </a:r>
            <a:r>
              <a:rPr sz="2800" spc="-195" dirty="0">
                <a:latin typeface="Verdana"/>
                <a:cs typeface="Verdana"/>
              </a:rPr>
              <a:t>en </a:t>
            </a:r>
            <a:r>
              <a:rPr sz="2800" spc="-80" dirty="0">
                <a:latin typeface="Verdana"/>
                <a:cs typeface="Verdana"/>
              </a:rPr>
              <a:t>la</a:t>
            </a:r>
            <a:r>
              <a:rPr sz="2800" spc="-730" dirty="0">
                <a:latin typeface="Verdana"/>
                <a:cs typeface="Verdana"/>
              </a:rPr>
              <a:t> </a:t>
            </a:r>
            <a:r>
              <a:rPr sz="2800" spc="-215" dirty="0">
                <a:latin typeface="Verdana"/>
                <a:cs typeface="Verdana"/>
              </a:rPr>
              <a:t>verdad.</a:t>
            </a:r>
            <a:endParaRPr sz="2800">
              <a:latin typeface="Verdana"/>
              <a:cs typeface="Verdana"/>
            </a:endParaRPr>
          </a:p>
          <a:p>
            <a:pPr marL="241300" marR="67310" indent="-229235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65" dirty="0">
                <a:latin typeface="Verdana"/>
                <a:cs typeface="Verdana"/>
              </a:rPr>
              <a:t>Entender </a:t>
            </a:r>
            <a:r>
              <a:rPr sz="2800" spc="-310" dirty="0">
                <a:latin typeface="Verdana"/>
                <a:cs typeface="Verdana"/>
              </a:rPr>
              <a:t>y </a:t>
            </a:r>
            <a:r>
              <a:rPr sz="2800" spc="-130" dirty="0">
                <a:latin typeface="Verdana"/>
                <a:cs typeface="Verdana"/>
              </a:rPr>
              <a:t>conocer </a:t>
            </a:r>
            <a:r>
              <a:rPr sz="2800" spc="-70" dirty="0">
                <a:latin typeface="Verdana"/>
                <a:cs typeface="Verdana"/>
              </a:rPr>
              <a:t>el </a:t>
            </a:r>
            <a:r>
              <a:rPr sz="2800" spc="-200" dirty="0">
                <a:latin typeface="Verdana"/>
                <a:cs typeface="Verdana"/>
              </a:rPr>
              <a:t>tiempo </a:t>
            </a:r>
            <a:r>
              <a:rPr sz="2800" spc="-170" dirty="0">
                <a:latin typeface="Verdana"/>
                <a:cs typeface="Verdana"/>
              </a:rPr>
              <a:t>presente, </a:t>
            </a:r>
            <a:r>
              <a:rPr sz="2800" spc="-155" dirty="0">
                <a:latin typeface="Verdana"/>
                <a:cs typeface="Verdana"/>
              </a:rPr>
              <a:t>para </a:t>
            </a:r>
            <a:r>
              <a:rPr sz="2800" spc="-150" dirty="0">
                <a:latin typeface="Verdana"/>
                <a:cs typeface="Verdana"/>
              </a:rPr>
              <a:t>anunciar</a:t>
            </a:r>
            <a:r>
              <a:rPr sz="2800" spc="-615" dirty="0">
                <a:latin typeface="Verdana"/>
                <a:cs typeface="Verdana"/>
              </a:rPr>
              <a:t> </a:t>
            </a:r>
            <a:r>
              <a:rPr sz="2800" spc="-80" dirty="0">
                <a:latin typeface="Verdana"/>
                <a:cs typeface="Verdana"/>
              </a:rPr>
              <a:t>la  </a:t>
            </a:r>
            <a:r>
              <a:rPr sz="2800" spc="-175" dirty="0">
                <a:latin typeface="Verdana"/>
                <a:cs typeface="Verdana"/>
              </a:rPr>
              <a:t>proximidad </a:t>
            </a:r>
            <a:r>
              <a:rPr sz="2800" spc="-204" dirty="0">
                <a:latin typeface="Verdana"/>
                <a:cs typeface="Verdana"/>
              </a:rPr>
              <a:t>de </a:t>
            </a:r>
            <a:r>
              <a:rPr sz="2800" spc="-80" dirty="0">
                <a:latin typeface="Verdana"/>
                <a:cs typeface="Verdana"/>
              </a:rPr>
              <a:t>la </a:t>
            </a:r>
            <a:r>
              <a:rPr sz="2800" spc="-190" dirty="0">
                <a:latin typeface="Verdana"/>
                <a:cs typeface="Verdana"/>
              </a:rPr>
              <a:t>venida </a:t>
            </a:r>
            <a:r>
              <a:rPr sz="2800" spc="-125" dirty="0">
                <a:latin typeface="Verdana"/>
                <a:cs typeface="Verdana"/>
              </a:rPr>
              <a:t>del</a:t>
            </a:r>
            <a:r>
              <a:rPr sz="2800" spc="-505" dirty="0">
                <a:latin typeface="Verdana"/>
                <a:cs typeface="Verdana"/>
              </a:rPr>
              <a:t> </a:t>
            </a:r>
            <a:r>
              <a:rPr sz="2800" spc="-195" dirty="0">
                <a:latin typeface="Verdana"/>
                <a:cs typeface="Verdana"/>
              </a:rPr>
              <a:t>Señor.</a:t>
            </a:r>
            <a:endParaRPr sz="28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25" dirty="0">
                <a:latin typeface="Verdana"/>
                <a:cs typeface="Verdana"/>
              </a:rPr>
              <a:t>Vivificar </a:t>
            </a:r>
            <a:r>
              <a:rPr sz="2800" spc="-70" dirty="0">
                <a:latin typeface="Verdana"/>
                <a:cs typeface="Verdana"/>
              </a:rPr>
              <a:t>el </a:t>
            </a:r>
            <a:r>
              <a:rPr sz="2800" spc="-190" dirty="0">
                <a:latin typeface="Verdana"/>
                <a:cs typeface="Verdana"/>
              </a:rPr>
              <a:t>entendimiento </a:t>
            </a:r>
            <a:r>
              <a:rPr sz="2800" spc="-310" dirty="0">
                <a:latin typeface="Verdana"/>
                <a:cs typeface="Verdana"/>
              </a:rPr>
              <a:t>y </a:t>
            </a:r>
            <a:r>
              <a:rPr sz="2800" spc="-140" dirty="0">
                <a:latin typeface="Verdana"/>
                <a:cs typeface="Verdana"/>
              </a:rPr>
              <a:t>despertar </a:t>
            </a:r>
            <a:r>
              <a:rPr sz="2800" spc="-200" dirty="0">
                <a:latin typeface="Verdana"/>
                <a:cs typeface="Verdana"/>
              </a:rPr>
              <a:t>mi</a:t>
            </a:r>
            <a:r>
              <a:rPr sz="2800" spc="-530" dirty="0">
                <a:latin typeface="Verdana"/>
                <a:cs typeface="Verdana"/>
              </a:rPr>
              <a:t> </a:t>
            </a:r>
            <a:r>
              <a:rPr sz="2800" spc="-160" dirty="0">
                <a:latin typeface="Verdana"/>
                <a:cs typeface="Verdana"/>
              </a:rPr>
              <a:t>conciencia.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15371" y="181355"/>
            <a:ext cx="1493520" cy="1577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207507"/>
            <a:ext cx="6092190" cy="1648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836</Words>
  <Application>Microsoft Office PowerPoint</Application>
  <PresentationFormat>Panorámica</PresentationFormat>
  <Paragraphs>66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Verdana</vt:lpstr>
      <vt:lpstr>Office Theme</vt:lpstr>
      <vt:lpstr>Presentación de PowerPoint</vt:lpstr>
      <vt:lpstr>Introducción</vt:lpstr>
      <vt:lpstr>Importancia de la palabra de Dios</vt:lpstr>
      <vt:lpstr>El estudio de la Biblia</vt:lpstr>
      <vt:lpstr>El estudio de la Biblia</vt:lpstr>
      <vt:lpstr>El estudio de la Biblia</vt:lpstr>
      <vt:lpstr>El estudio de la Biblia</vt:lpstr>
      <vt:lpstr>El estudio de la Biblia</vt:lpstr>
      <vt:lpstr>Énfasis de la Escuela Sabática</vt:lpstr>
      <vt:lpstr>Atención prioritaria de la  Escuela Sabática</vt:lpstr>
      <vt:lpstr>Advertencia inspirada</vt:lpstr>
      <vt:lpstr>Mensaje inspirado</vt:lpstr>
      <vt:lpstr>Mensaje inspirado</vt:lpstr>
      <vt:lpstr>El estudio de la Biblia  en el tiempo del fin</vt:lpstr>
      <vt:lpstr>El estudio de la Biblia  en el tiempo del fin</vt:lpstr>
      <vt:lpstr>El estudio de la Biblia  en el tiempo del 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Moises Prieto Sierra</dc:creator>
  <cp:lastModifiedBy>Moises Prieto Sierra</cp:lastModifiedBy>
  <cp:revision>2</cp:revision>
  <dcterms:created xsi:type="dcterms:W3CDTF">2021-04-13T13:08:02Z</dcterms:created>
  <dcterms:modified xsi:type="dcterms:W3CDTF">2021-04-13T13:14:36Z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2021-04-13T00:00:00Z</vt:filetime>
  </property>
</Properties>
</file>